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4"/>
  </p:notesMasterIdLst>
  <p:handoutMasterIdLst>
    <p:handoutMasterId r:id="rId25"/>
  </p:handoutMasterIdLst>
  <p:sldIdLst>
    <p:sldId id="256" r:id="rId5"/>
    <p:sldId id="2147480740" r:id="rId6"/>
    <p:sldId id="2147480764" r:id="rId7"/>
    <p:sldId id="824" r:id="rId8"/>
    <p:sldId id="2147480786" r:id="rId9"/>
    <p:sldId id="2147480765" r:id="rId10"/>
    <p:sldId id="2147480775" r:id="rId11"/>
    <p:sldId id="2147480781" r:id="rId12"/>
    <p:sldId id="2147480778" r:id="rId13"/>
    <p:sldId id="4668" r:id="rId14"/>
    <p:sldId id="2147480788" r:id="rId15"/>
    <p:sldId id="2147480789" r:id="rId16"/>
    <p:sldId id="2147480790" r:id="rId17"/>
    <p:sldId id="2147480791" r:id="rId18"/>
    <p:sldId id="2147480792" r:id="rId19"/>
    <p:sldId id="2147480793" r:id="rId20"/>
    <p:sldId id="2147480794" r:id="rId21"/>
    <p:sldId id="2147480795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56"/>
            <p14:sldId id="2147480740"/>
            <p14:sldId id="2147480764"/>
            <p14:sldId id="824"/>
            <p14:sldId id="2147480786"/>
            <p14:sldId id="2147480765"/>
            <p14:sldId id="2147480775"/>
            <p14:sldId id="2147480781"/>
            <p14:sldId id="2147480778"/>
            <p14:sldId id="4668"/>
            <p14:sldId id="2147480788"/>
            <p14:sldId id="2147480789"/>
            <p14:sldId id="2147480790"/>
            <p14:sldId id="2147480791"/>
            <p14:sldId id="2147480792"/>
            <p14:sldId id="2147480793"/>
            <p14:sldId id="2147480794"/>
            <p14:sldId id="2147480795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F8E99-178E-4E17-9760-2408B0876B7E}" v="51" dt="2026-05-11T08:13:58.605"/>
    <p1510:client id="{55D389A4-AEEB-4A74-95D9-29FB32694D16}" v="14" dt="2026-05-11T16:07:38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4601" autoAdjust="0"/>
  </p:normalViewPr>
  <p:slideViewPr>
    <p:cSldViewPr snapToGrid="0">
      <p:cViewPr varScale="1">
        <p:scale>
          <a:sx n="63" d="100"/>
          <a:sy n="63" d="100"/>
        </p:scale>
        <p:origin x="284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5-11T16:08:16.677" v="8167" actId="208"/>
      <pc:docMkLst>
        <pc:docMk/>
      </pc:docMkLst>
      <pc:sldChg chg="addSp delSp modSp add mod">
        <pc:chgData name="Yoel Kortick" userId="167978f5-7f40-4909-85d5-d4149554ad4e" providerId="ADAL" clId="{D5FD8459-2B5C-48A5-9673-8D128202ED48}" dt="2026-05-11T15:28:04.754" v="6322" actId="478"/>
        <pc:sldMkLst>
          <pc:docMk/>
          <pc:sldMk cId="937213517" sldId="256"/>
        </pc:sldMkLst>
        <pc:spChg chg="mod">
          <ac:chgData name="Yoel Kortick" userId="167978f5-7f40-4909-85d5-d4149554ad4e" providerId="ADAL" clId="{D5FD8459-2B5C-48A5-9673-8D128202ED48}" dt="2026-05-11T15:27:45.048" v="6320" actId="255"/>
          <ac:spMkLst>
            <pc:docMk/>
            <pc:sldMk cId="937213517" sldId="256"/>
            <ac:spMk id="3" creationId="{F95ABB38-8390-3BEE-1B50-562E9CA19CB4}"/>
          </ac:spMkLst>
        </pc:spChg>
        <pc:spChg chg="del mod">
          <ac:chgData name="Yoel Kortick" userId="167978f5-7f40-4909-85d5-d4149554ad4e" providerId="ADAL" clId="{D5FD8459-2B5C-48A5-9673-8D128202ED48}" dt="2026-05-11T15:28:00.129" v="6321" actId="478"/>
          <ac:spMkLst>
            <pc:docMk/>
            <pc:sldMk cId="937213517" sldId="256"/>
            <ac:spMk id="4" creationId="{E58DAAEA-6E5B-4F29-34BF-BCCF61212BB8}"/>
          </ac:spMkLst>
        </pc:spChg>
        <pc:spChg chg="mod">
          <ac:chgData name="Yoel Kortick" userId="167978f5-7f40-4909-85d5-d4149554ad4e" providerId="ADAL" clId="{D5FD8459-2B5C-48A5-9673-8D128202ED48}" dt="2026-05-10T06:21:48.816" v="4115" actId="20577"/>
          <ac:spMkLst>
            <pc:docMk/>
            <pc:sldMk cId="937213517" sldId="256"/>
            <ac:spMk id="5" creationId="{A1FFCEB9-1357-D07B-79EA-629992E3E8D4}"/>
          </ac:spMkLst>
        </pc:spChg>
        <pc:spChg chg="add del mod">
          <ac:chgData name="Yoel Kortick" userId="167978f5-7f40-4909-85d5-d4149554ad4e" providerId="ADAL" clId="{D5FD8459-2B5C-48A5-9673-8D128202ED48}" dt="2026-05-11T15:28:04.754" v="6322" actId="478"/>
          <ac:spMkLst>
            <pc:docMk/>
            <pc:sldMk cId="937213517" sldId="256"/>
            <ac:spMk id="6" creationId="{41E48CC0-9C17-F755-BEAE-F4A9CCA082F1}"/>
          </ac:spMkLst>
        </pc:spChg>
      </pc:sldChg>
      <pc:sldChg chg="delSp modSp add mod">
        <pc:chgData name="Yoel Kortick" userId="167978f5-7f40-4909-85d5-d4149554ad4e" providerId="ADAL" clId="{D5FD8459-2B5C-48A5-9673-8D128202ED48}" dt="2026-05-10T14:00:36.906" v="5341" actId="478"/>
        <pc:sldMkLst>
          <pc:docMk/>
          <pc:sldMk cId="1768914345" sldId="263"/>
        </pc:sldMkLst>
        <pc:spChg chg="del mod topLvl">
          <ac:chgData name="Yoel Kortick" userId="167978f5-7f40-4909-85d5-d4149554ad4e" providerId="ADAL" clId="{D5FD8459-2B5C-48A5-9673-8D128202ED48}" dt="2026-05-10T14:00:33.763" v="5340" actId="478"/>
          <ac:spMkLst>
            <pc:docMk/>
            <pc:sldMk cId="1768914345" sldId="263"/>
            <ac:spMk id="15" creationId="{93F702A5-4285-9F0F-87DD-AD60ECCCE377}"/>
          </ac:spMkLst>
        </pc:spChg>
        <pc:spChg chg="del topLvl">
          <ac:chgData name="Yoel Kortick" userId="167978f5-7f40-4909-85d5-d4149554ad4e" providerId="ADAL" clId="{D5FD8459-2B5C-48A5-9673-8D128202ED48}" dt="2026-05-10T14:00:36.906" v="5341" actId="478"/>
          <ac:spMkLst>
            <pc:docMk/>
            <pc:sldMk cId="1768914345" sldId="263"/>
            <ac:spMk id="16" creationId="{6FC1E511-B7E5-FFCE-E3F3-09A4A66C453C}"/>
          </ac:spMkLst>
        </pc:spChg>
        <pc:grpChg chg="del">
          <ac:chgData name="Yoel Kortick" userId="167978f5-7f40-4909-85d5-d4149554ad4e" providerId="ADAL" clId="{D5FD8459-2B5C-48A5-9673-8D128202ED48}" dt="2026-05-10T14:00:33.763" v="5340" actId="478"/>
          <ac:grpSpMkLst>
            <pc:docMk/>
            <pc:sldMk cId="1768914345" sldId="263"/>
            <ac:grpSpMk id="14" creationId="{CF97A55A-3CF9-C0EB-F903-BADEC407E3DF}"/>
          </ac:grpSpMkLst>
        </pc:grpChg>
      </pc:sldChg>
      <pc:sldChg chg="addSp delSp modSp del mod">
        <pc:chgData name="Yoel Kortick" userId="167978f5-7f40-4909-85d5-d4149554ad4e" providerId="ADAL" clId="{D5FD8459-2B5C-48A5-9673-8D128202ED48}" dt="2026-05-10T13:54:14.193" v="5008" actId="47"/>
        <pc:sldMkLst>
          <pc:docMk/>
          <pc:sldMk cId="2856320173" sldId="779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2856320173" sldId="779"/>
            <ac:spMk id="10" creationId="{9FDE65B9-8263-9994-158F-40028D78D068}"/>
          </ac:spMkLst>
        </pc:spChg>
        <pc:picChg chg="add del mod ord">
          <ac:chgData name="Yoel Kortick" userId="167978f5-7f40-4909-85d5-d4149554ad4e" providerId="ADAL" clId="{D5FD8459-2B5C-48A5-9673-8D128202ED48}" dt="2026-05-10T06:48:15.633" v="4896" actId="478"/>
          <ac:picMkLst>
            <pc:docMk/>
            <pc:sldMk cId="2856320173" sldId="779"/>
            <ac:picMk id="7" creationId="{CFCA38A3-7992-851E-55B3-3D64EAEB1E22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15:28:28.721" v="6325" actId="208"/>
        <pc:sldMkLst>
          <pc:docMk/>
          <pc:sldMk cId="3651084386" sldId="824"/>
        </pc:sldMkLst>
        <pc:spChg chg="add del mod">
          <ac:chgData name="Yoel Kortick" userId="167978f5-7f40-4909-85d5-d4149554ad4e" providerId="ADAL" clId="{D5FD8459-2B5C-48A5-9673-8D128202ED48}" dt="2026-05-10T14:34:11.350" v="6075" actId="478"/>
          <ac:spMkLst>
            <pc:docMk/>
            <pc:sldMk cId="3651084386" sldId="824"/>
            <ac:spMk id="3" creationId="{AC1A5564-0475-2BE8-0C83-30E21CD96366}"/>
          </ac:spMkLst>
        </pc:spChg>
        <pc:spChg chg="del mod">
          <ac:chgData name="Yoel Kortick" userId="167978f5-7f40-4909-85d5-d4149554ad4e" providerId="ADAL" clId="{D5FD8459-2B5C-48A5-9673-8D128202ED48}" dt="2026-05-10T14:34:09.894" v="6074" actId="478"/>
          <ac:spMkLst>
            <pc:docMk/>
            <pc:sldMk cId="3651084386" sldId="824"/>
            <ac:spMk id="11" creationId="{80A44AE9-1BE3-7BA2-EDB5-D75CCA8AFB34}"/>
          </ac:spMkLst>
        </pc:spChg>
        <pc:picChg chg="add mod">
          <ac:chgData name="Yoel Kortick" userId="167978f5-7f40-4909-85d5-d4149554ad4e" providerId="ADAL" clId="{D5FD8459-2B5C-48A5-9673-8D128202ED48}" dt="2026-05-11T15:28:28.721" v="6325" actId="208"/>
          <ac:picMkLst>
            <pc:docMk/>
            <pc:sldMk cId="3651084386" sldId="824"/>
            <ac:picMk id="3" creationId="{2B78BD49-E385-F34E-5736-977026724ED7}"/>
          </ac:picMkLst>
        </pc:picChg>
        <pc:picChg chg="add del mod">
          <ac:chgData name="Yoel Kortick" userId="167978f5-7f40-4909-85d5-d4149554ad4e" providerId="ADAL" clId="{D5FD8459-2B5C-48A5-9673-8D128202ED48}" dt="2026-05-11T15:28:25.294" v="6323" actId="478"/>
          <ac:picMkLst>
            <pc:docMk/>
            <pc:sldMk cId="3651084386" sldId="824"/>
            <ac:picMk id="5" creationId="{D8F063BA-7FDC-B578-1EBF-197FAD6CE1F1}"/>
          </ac:picMkLst>
        </pc:picChg>
      </pc:sldChg>
      <pc:sldChg chg="addSp delSp modSp mod">
        <pc:chgData name="Yoel Kortick" userId="167978f5-7f40-4909-85d5-d4149554ad4e" providerId="ADAL" clId="{D5FD8459-2B5C-48A5-9673-8D128202ED48}" dt="2026-05-11T16:06:46.472" v="8161"/>
        <pc:sldMkLst>
          <pc:docMk/>
          <pc:sldMk cId="4207350427" sldId="4668"/>
        </pc:sldMkLst>
        <pc:spChg chg="add del mod">
          <ac:chgData name="Yoel Kortick" userId="167978f5-7f40-4909-85d5-d4149554ad4e" providerId="ADAL" clId="{D5FD8459-2B5C-48A5-9673-8D128202ED48}" dt="2026-05-11T15:50:03.546" v="6989" actId="478"/>
          <ac:spMkLst>
            <pc:docMk/>
            <pc:sldMk cId="4207350427" sldId="4668"/>
            <ac:spMk id="2" creationId="{2B2555C0-D795-B262-ACF2-59BF46AE88D6}"/>
          </ac:spMkLst>
        </pc:spChg>
        <pc:spChg chg="mod">
          <ac:chgData name="Yoel Kortick" userId="167978f5-7f40-4909-85d5-d4149554ad4e" providerId="ADAL" clId="{D5FD8459-2B5C-48A5-9673-8D128202ED48}" dt="2026-05-11T16:06:46.472" v="8161"/>
          <ac:spMkLst>
            <pc:docMk/>
            <pc:sldMk cId="4207350427" sldId="4668"/>
            <ac:spMk id="3" creationId="{1F29DF9D-CB84-5F01-A746-54712ADB4DF7}"/>
          </ac:spMkLst>
        </pc:spChg>
        <pc:spChg chg="mod">
          <ac:chgData name="Yoel Kortick" userId="167978f5-7f40-4909-85d5-d4149554ad4e" providerId="ADAL" clId="{D5FD8459-2B5C-48A5-9673-8D128202ED48}" dt="2026-05-11T15:50:34.576" v="7113" actId="14100"/>
          <ac:spMkLst>
            <pc:docMk/>
            <pc:sldMk cId="4207350427" sldId="4668"/>
            <ac:spMk id="6" creationId="{170AD21D-B958-058B-6EF4-F37185795F51}"/>
          </ac:spMkLst>
        </pc:spChg>
        <pc:spChg chg="add del mod">
          <ac:chgData name="Yoel Kortick" userId="167978f5-7f40-4909-85d5-d4149554ad4e" providerId="ADAL" clId="{D5FD8459-2B5C-48A5-9673-8D128202ED48}" dt="2026-05-11T15:50:01.118" v="6987" actId="478"/>
          <ac:spMkLst>
            <pc:docMk/>
            <pc:sldMk cId="4207350427" sldId="4668"/>
            <ac:spMk id="7" creationId="{78228A9A-CAB3-A821-445C-82F6E05C32E3}"/>
          </ac:spMkLst>
        </pc:spChg>
        <pc:spChg chg="mod">
          <ac:chgData name="Yoel Kortick" userId="167978f5-7f40-4909-85d5-d4149554ad4e" providerId="ADAL" clId="{D5FD8459-2B5C-48A5-9673-8D128202ED48}" dt="2026-05-11T15:48:32.829" v="6889"/>
          <ac:spMkLst>
            <pc:docMk/>
            <pc:sldMk cId="4207350427" sldId="4668"/>
            <ac:spMk id="10" creationId="{FFCA2804-CFE5-4E1C-8980-B4DEDB50FFE3}"/>
          </ac:spMkLst>
        </pc:spChg>
        <pc:spChg chg="add del mod">
          <ac:chgData name="Yoel Kortick" userId="167978f5-7f40-4909-85d5-d4149554ad4e" providerId="ADAL" clId="{D5FD8459-2B5C-48A5-9673-8D128202ED48}" dt="2026-05-11T15:50:45.688" v="7117" actId="478"/>
          <ac:spMkLst>
            <pc:docMk/>
            <pc:sldMk cId="4207350427" sldId="4668"/>
            <ac:spMk id="14" creationId="{EF6EAA76-FF19-447E-79D6-7D452FE71DFC}"/>
          </ac:spMkLst>
        </pc:spChg>
        <pc:spChg chg="add del mod">
          <ac:chgData name="Yoel Kortick" userId="167978f5-7f40-4909-85d5-d4149554ad4e" providerId="ADAL" clId="{D5FD8459-2B5C-48A5-9673-8D128202ED48}" dt="2026-05-11T15:50:42.845" v="7116" actId="478"/>
          <ac:spMkLst>
            <pc:docMk/>
            <pc:sldMk cId="4207350427" sldId="4668"/>
            <ac:spMk id="15" creationId="{3E4A2C67-F643-A1A9-337A-69A6AD3DB15B}"/>
          </ac:spMkLst>
        </pc:spChg>
        <pc:spChg chg="add mod">
          <ac:chgData name="Yoel Kortick" userId="167978f5-7f40-4909-85d5-d4149554ad4e" providerId="ADAL" clId="{D5FD8459-2B5C-48A5-9673-8D128202ED48}" dt="2026-05-11T15:50:17.354" v="7011" actId="14100"/>
          <ac:spMkLst>
            <pc:docMk/>
            <pc:sldMk cId="4207350427" sldId="4668"/>
            <ac:spMk id="16" creationId="{D9D3EB1D-32F9-F904-3460-F6F3354D799C}"/>
          </ac:spMkLst>
        </pc:spChg>
        <pc:picChg chg="add del mod ord">
          <ac:chgData name="Yoel Kortick" userId="167978f5-7f40-4909-85d5-d4149554ad4e" providerId="ADAL" clId="{D5FD8459-2B5C-48A5-9673-8D128202ED48}" dt="2026-05-10T13:59:54.469" v="5338" actId="478"/>
          <ac:picMkLst>
            <pc:docMk/>
            <pc:sldMk cId="4207350427" sldId="4668"/>
            <ac:picMk id="4" creationId="{01D418C4-E40D-3C67-F5C8-A0D7FA1170BA}"/>
          </ac:picMkLst>
        </pc:picChg>
        <pc:picChg chg="add mod ord">
          <ac:chgData name="Yoel Kortick" userId="167978f5-7f40-4909-85d5-d4149554ad4e" providerId="ADAL" clId="{D5FD8459-2B5C-48A5-9673-8D128202ED48}" dt="2026-05-11T15:50:48.086" v="7118" actId="208"/>
          <ac:picMkLst>
            <pc:docMk/>
            <pc:sldMk cId="4207350427" sldId="4668"/>
            <ac:picMk id="5" creationId="{1E2390ED-053F-FF2C-3DB3-B0D30BB6427B}"/>
          </ac:picMkLst>
        </pc:picChg>
        <pc:picChg chg="add del mod">
          <ac:chgData name="Yoel Kortick" userId="167978f5-7f40-4909-85d5-d4149554ad4e" providerId="ADAL" clId="{D5FD8459-2B5C-48A5-9673-8D128202ED48}" dt="2026-05-11T15:49:59.962" v="6986" actId="478"/>
          <ac:picMkLst>
            <pc:docMk/>
            <pc:sldMk cId="4207350427" sldId="4668"/>
            <ac:picMk id="8" creationId="{F743A5D1-0734-1A4B-0CD9-503D91623431}"/>
          </ac:picMkLst>
        </pc:picChg>
        <pc:picChg chg="add del mod ord">
          <ac:chgData name="Yoel Kortick" userId="167978f5-7f40-4909-85d5-d4149554ad4e" providerId="ADAL" clId="{D5FD8459-2B5C-48A5-9673-8D128202ED48}" dt="2026-05-11T15:50:04.393" v="6990" actId="478"/>
          <ac:picMkLst>
            <pc:docMk/>
            <pc:sldMk cId="4207350427" sldId="4668"/>
            <ac:picMk id="13" creationId="{2BC92B99-8DC7-C6F7-6415-C78329042F1F}"/>
          </ac:picMkLst>
        </pc:picChg>
        <pc:cxnChg chg="add del">
          <ac:chgData name="Yoel Kortick" userId="167978f5-7f40-4909-85d5-d4149554ad4e" providerId="ADAL" clId="{D5FD8459-2B5C-48A5-9673-8D128202ED48}" dt="2026-05-10T14:01:45.464" v="5393" actId="478"/>
          <ac:cxnSpMkLst>
            <pc:docMk/>
            <pc:sldMk cId="4207350427" sldId="4668"/>
            <ac:cxnSpMk id="11" creationId="{9D5F9724-A636-203D-2C5B-5C8C0196FFC0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5-11T15:55:21.605" v="7347" actId="47"/>
        <pc:sldMkLst>
          <pc:docMk/>
          <pc:sldMk cId="2601748979" sldId="4848"/>
        </pc:sldMkLst>
        <pc:spChg chg="add del">
          <ac:chgData name="Yoel Kortick" userId="167978f5-7f40-4909-85d5-d4149554ad4e" providerId="ADAL" clId="{D5FD8459-2B5C-48A5-9673-8D128202ED48}" dt="2026-05-10T14:06:33.417" v="5714" actId="22"/>
          <ac:spMkLst>
            <pc:docMk/>
            <pc:sldMk cId="2601748979" sldId="4848"/>
            <ac:spMk id="3" creationId="{D625308B-3741-D685-A873-AC94D0EF6DD1}"/>
          </ac:spMkLst>
        </pc:spChg>
        <pc:spChg chg="add mod">
          <ac:chgData name="Yoel Kortick" userId="167978f5-7f40-4909-85d5-d4149554ad4e" providerId="ADAL" clId="{D5FD8459-2B5C-48A5-9673-8D128202ED48}" dt="2026-05-11T08:13:58.605" v="6313"/>
          <ac:spMkLst>
            <pc:docMk/>
            <pc:sldMk cId="2601748979" sldId="4848"/>
            <ac:spMk id="4" creationId="{03ABB895-6B5B-2463-0A47-AE007106D818}"/>
          </ac:spMkLst>
        </pc:spChg>
        <pc:spChg chg="add">
          <ac:chgData name="Yoel Kortick" userId="167978f5-7f40-4909-85d5-d4149554ad4e" providerId="ADAL" clId="{D5FD8459-2B5C-48A5-9673-8D128202ED48}" dt="2026-05-10T14:07:45.085" v="5739" actId="11529"/>
          <ac:spMkLst>
            <pc:docMk/>
            <pc:sldMk cId="2601748979" sldId="4848"/>
            <ac:spMk id="7" creationId="{B727F371-0196-E351-B4D9-C8DD2CC72292}"/>
          </ac:spMkLst>
        </pc:spChg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2601748979" sldId="4848"/>
            <ac:spMk id="10" creationId="{1944DDE5-5A17-7584-CFB0-6D73B02BD364}"/>
          </ac:spMkLst>
        </pc:spChg>
        <pc:spChg chg="add del mod">
          <ac:chgData name="Yoel Kortick" userId="167978f5-7f40-4909-85d5-d4149554ad4e" providerId="ADAL" clId="{D5FD8459-2B5C-48A5-9673-8D128202ED48}" dt="2026-05-10T14:06:04.522" v="5710" actId="478"/>
          <ac:spMkLst>
            <pc:docMk/>
            <pc:sldMk cId="2601748979" sldId="4848"/>
            <ac:spMk id="11" creationId="{931911AC-99C1-4212-5D45-96994D324CA2}"/>
          </ac:spMkLst>
        </pc:spChg>
        <pc:spChg chg="add del mod">
          <ac:chgData name="Yoel Kortick" userId="167978f5-7f40-4909-85d5-d4149554ad4e" providerId="ADAL" clId="{D5FD8459-2B5C-48A5-9673-8D128202ED48}" dt="2026-05-10T14:06:09.999" v="5712" actId="478"/>
          <ac:spMkLst>
            <pc:docMk/>
            <pc:sldMk cId="2601748979" sldId="4848"/>
            <ac:spMk id="12" creationId="{5598AA83-B3AE-CA21-E709-1451976D4C23}"/>
          </ac:spMkLst>
        </pc:spChg>
        <pc:spChg chg="add">
          <ac:chgData name="Yoel Kortick" userId="167978f5-7f40-4909-85d5-d4149554ad4e" providerId="ADAL" clId="{D5FD8459-2B5C-48A5-9673-8D128202ED48}" dt="2026-05-10T14:07:50.490" v="5740" actId="11529"/>
          <ac:spMkLst>
            <pc:docMk/>
            <pc:sldMk cId="2601748979" sldId="4848"/>
            <ac:spMk id="14" creationId="{4046E6BB-BB5E-3BBF-20B8-BD426030C571}"/>
          </ac:spMkLst>
        </pc:spChg>
        <pc:spChg chg="add">
          <ac:chgData name="Yoel Kortick" userId="167978f5-7f40-4909-85d5-d4149554ad4e" providerId="ADAL" clId="{D5FD8459-2B5C-48A5-9673-8D128202ED48}" dt="2026-05-10T14:07:55.517" v="5741" actId="11529"/>
          <ac:spMkLst>
            <pc:docMk/>
            <pc:sldMk cId="2601748979" sldId="4848"/>
            <ac:spMk id="15" creationId="{2D0E3FF2-E0F9-822F-D11F-79B254AB3775}"/>
          </ac:spMkLst>
        </pc:spChg>
        <pc:picChg chg="add mod ord">
          <ac:chgData name="Yoel Kortick" userId="167978f5-7f40-4909-85d5-d4149554ad4e" providerId="ADAL" clId="{D5FD8459-2B5C-48A5-9673-8D128202ED48}" dt="2026-05-10T14:07:36.330" v="5738" actId="167"/>
          <ac:picMkLst>
            <pc:docMk/>
            <pc:sldMk cId="2601748979" sldId="4848"/>
            <ac:picMk id="6" creationId="{8B5708C4-6369-24C1-8312-2A7166D53E97}"/>
          </ac:picMkLst>
        </pc:picChg>
        <pc:picChg chg="add del mod">
          <ac:chgData name="Yoel Kortick" userId="167978f5-7f40-4909-85d5-d4149554ad4e" providerId="ADAL" clId="{D5FD8459-2B5C-48A5-9673-8D128202ED48}" dt="2026-05-10T14:06:02.012" v="5709" actId="478"/>
          <ac:picMkLst>
            <pc:docMk/>
            <pc:sldMk cId="2601748979" sldId="4848"/>
            <ac:picMk id="8" creationId="{351D91E5-47DF-5DE7-7C22-BF518B6A4DC9}"/>
          </ac:picMkLst>
        </pc:picChg>
        <pc:cxnChg chg="add del mod">
          <ac:chgData name="Yoel Kortick" userId="167978f5-7f40-4909-85d5-d4149554ad4e" providerId="ADAL" clId="{D5FD8459-2B5C-48A5-9673-8D128202ED48}" dt="2026-05-10T14:06:06.811" v="5711" actId="478"/>
          <ac:cxnSpMkLst>
            <pc:docMk/>
            <pc:sldMk cId="2601748979" sldId="4848"/>
            <ac:cxnSpMk id="13" creationId="{25FF49ED-0AE1-3922-2473-EB7F1E9EB1A4}"/>
          </ac:cxnSpMkLst>
        </pc:cxnChg>
      </pc:sldChg>
      <pc:sldChg chg="modSp add del mod">
        <pc:chgData name="Yoel Kortick" userId="167978f5-7f40-4909-85d5-d4149554ad4e" providerId="ADAL" clId="{D5FD8459-2B5C-48A5-9673-8D128202ED48}" dt="2026-05-10T06:21:53.816" v="4116" actId="4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5-10T06:13:14.833" v="4074" actId="20577"/>
          <ac:spMkLst>
            <pc:docMk/>
            <pc:sldMk cId="4211200420" sldId="2147480734"/>
            <ac:spMk id="19" creationId="{91405F97-17CE-C786-AA55-F7E2713B6376}"/>
          </ac:spMkLst>
        </pc:spChg>
        <pc:spChg chg="mod">
          <ac:chgData name="Yoel Kortick" userId="167978f5-7f40-4909-85d5-d4149554ad4e" providerId="ADAL" clId="{D5FD8459-2B5C-48A5-9673-8D128202ED48}" dt="2026-05-10T06:13:07.956" v="4070"/>
          <ac:spMkLst>
            <pc:docMk/>
            <pc:sldMk cId="4211200420" sldId="2147480734"/>
            <ac:spMk id="20" creationId="{F3FAFD27-4E72-02F3-4BE5-0257CE6CCA06}"/>
          </ac:spMkLst>
        </pc:spChg>
        <pc:spChg chg="mod">
          <ac:chgData name="Yoel Kortick" userId="167978f5-7f40-4909-85d5-d4149554ad4e" providerId="ADAL" clId="{D5FD8459-2B5C-48A5-9673-8D128202ED48}" dt="2026-05-10T06:14:00.176" v="4098" actId="255"/>
          <ac:spMkLst>
            <pc:docMk/>
            <pc:sldMk cId="4211200420" sldId="2147480734"/>
            <ac:spMk id="21" creationId="{369CD759-B328-7738-5035-DB8F3C22AAF8}"/>
          </ac:spMkLst>
        </pc:spChg>
      </pc:sldChg>
      <pc:sldChg chg="addSp delSp modSp mod">
        <pc:chgData name="Yoel Kortick" userId="167978f5-7f40-4909-85d5-d4149554ad4e" providerId="ADAL" clId="{D5FD8459-2B5C-48A5-9673-8D128202ED48}" dt="2026-05-11T15:55:38.763" v="7348" actId="20577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5-11T15:55:38.763" v="7348" actId="20577"/>
          <ac:spMkLst>
            <pc:docMk/>
            <pc:sldMk cId="3114946829" sldId="2147480740"/>
            <ac:spMk id="2" creationId="{E49D7228-C46C-B8B4-351E-042E5C34BC7A}"/>
          </ac:spMkLst>
        </pc:spChg>
        <pc:spChg chg="add del">
          <ac:chgData name="Yoel Kortick" userId="167978f5-7f40-4909-85d5-d4149554ad4e" providerId="ADAL" clId="{D5FD8459-2B5C-48A5-9673-8D128202ED48}" dt="2026-05-10T14:04:56.608" v="5692" actId="22"/>
          <ac:spMkLst>
            <pc:docMk/>
            <pc:sldMk cId="3114946829" sldId="2147480740"/>
            <ac:spMk id="4" creationId="{0DF2CAA3-9F83-BFA8-F9FF-F7D275BE02F7}"/>
          </ac:spMkLst>
        </pc:spChg>
      </pc:sldChg>
      <pc:sldChg chg="delSp modSp mod">
        <pc:chgData name="Yoel Kortick" userId="167978f5-7f40-4909-85d5-d4149554ad4e" providerId="ADAL" clId="{D5FD8459-2B5C-48A5-9673-8D128202ED48}" dt="2026-05-11T14:35:28.287" v="6315" actId="478"/>
        <pc:sldMkLst>
          <pc:docMk/>
          <pc:sldMk cId="2436352067" sldId="2147480764"/>
        </pc:sldMkLst>
        <pc:spChg chg="mod">
          <ac:chgData name="Yoel Kortick" userId="167978f5-7f40-4909-85d5-d4149554ad4e" providerId="ADAL" clId="{D5FD8459-2B5C-48A5-9673-8D128202ED48}" dt="2026-05-10T06:32:26.126" v="4364" actId="122"/>
          <ac:spMkLst>
            <pc:docMk/>
            <pc:sldMk cId="2436352067" sldId="2147480764"/>
            <ac:spMk id="7" creationId="{11AE2848-79FA-4BA4-235F-C050D4983D65}"/>
          </ac:spMkLst>
        </pc:spChg>
        <pc:picChg chg="del">
          <ac:chgData name="Yoel Kortick" userId="167978f5-7f40-4909-85d5-d4149554ad4e" providerId="ADAL" clId="{D5FD8459-2B5C-48A5-9673-8D128202ED48}" dt="2026-05-11T14:35:28.287" v="6315" actId="478"/>
          <ac:picMkLst>
            <pc:docMk/>
            <pc:sldMk cId="2436352067" sldId="2147480764"/>
            <ac:picMk id="17" creationId="{ED42B996-4E3E-EA73-612A-BF80DE9889FF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5-11T15:45:31.938" v="6686"/>
        <pc:sldMkLst>
          <pc:docMk/>
          <pc:sldMk cId="3862182097" sldId="2147480765"/>
        </pc:sldMkLst>
        <pc:spChg chg="add mod">
          <ac:chgData name="Yoel Kortick" userId="167978f5-7f40-4909-85d5-d4149554ad4e" providerId="ADAL" clId="{D5FD8459-2B5C-48A5-9673-8D128202ED48}" dt="2026-05-11T15:45:31.938" v="6686"/>
          <ac:spMkLst>
            <pc:docMk/>
            <pc:sldMk cId="3862182097" sldId="2147480765"/>
            <ac:spMk id="2" creationId="{42652D36-DDB0-AC19-33DF-ED22B71909D5}"/>
          </ac:spMkLst>
        </pc:spChg>
        <pc:spChg chg="add del mod">
          <ac:chgData name="Yoel Kortick" userId="167978f5-7f40-4909-85d5-d4149554ad4e" providerId="ADAL" clId="{D5FD8459-2B5C-48A5-9673-8D128202ED48}" dt="2026-05-10T06:32:53.423" v="4367" actId="478"/>
          <ac:spMkLst>
            <pc:docMk/>
            <pc:sldMk cId="3862182097" sldId="2147480765"/>
            <ac:spMk id="4" creationId="{D76D1841-F184-C5AA-584D-C1250092DD71}"/>
          </ac:spMkLst>
        </pc:spChg>
        <pc:spChg chg="del mod">
          <ac:chgData name="Yoel Kortick" userId="167978f5-7f40-4909-85d5-d4149554ad4e" providerId="ADAL" clId="{D5FD8459-2B5C-48A5-9673-8D128202ED48}" dt="2026-05-10T06:32:50.877" v="4366" actId="478"/>
          <ac:spMkLst>
            <pc:docMk/>
            <pc:sldMk cId="3862182097" sldId="2147480765"/>
            <ac:spMk id="7" creationId="{2866D64A-C329-7B38-41EE-A0D5A58549BB}"/>
          </ac:spMkLst>
        </pc:spChg>
        <pc:picChg chg="del">
          <ac:chgData name="Yoel Kortick" userId="167978f5-7f40-4909-85d5-d4149554ad4e" providerId="ADAL" clId="{D5FD8459-2B5C-48A5-9673-8D128202ED48}" dt="2026-05-11T14:35:32.487" v="6316" actId="478"/>
          <ac:picMkLst>
            <pc:docMk/>
            <pc:sldMk cId="3862182097" sldId="2147480765"/>
            <ac:picMk id="17" creationId="{22FA7184-0754-BAF3-AC13-5F39336EE228}"/>
          </ac:picMkLst>
        </pc:picChg>
      </pc:sldChg>
      <pc:sldChg chg="modSp del">
        <pc:chgData name="Yoel Kortick" userId="167978f5-7f40-4909-85d5-d4149554ad4e" providerId="ADAL" clId="{D5FD8459-2B5C-48A5-9673-8D128202ED48}" dt="2026-05-10T06:33:24.944" v="4375" actId="47"/>
        <pc:sldMkLst>
          <pc:docMk/>
          <pc:sldMk cId="3249412231" sldId="2147480766"/>
        </pc:sldMkLst>
      </pc:sldChg>
      <pc:sldChg chg="addSp delSp modSp del mod">
        <pc:chgData name="Yoel Kortick" userId="167978f5-7f40-4909-85d5-d4149554ad4e" providerId="ADAL" clId="{D5FD8459-2B5C-48A5-9673-8D128202ED48}" dt="2026-05-10T06:33:54.052" v="4381" actId="47"/>
        <pc:sldMkLst>
          <pc:docMk/>
          <pc:sldMk cId="1828310663" sldId="2147480767"/>
        </pc:sldMkLst>
        <pc:picChg chg="add del">
          <ac:chgData name="Yoel Kortick" userId="167978f5-7f40-4909-85d5-d4149554ad4e" providerId="ADAL" clId="{D5FD8459-2B5C-48A5-9673-8D128202ED48}" dt="2026-05-10T06:33:35.793" v="4377" actId="22"/>
          <ac:picMkLst>
            <pc:docMk/>
            <pc:sldMk cId="1828310663" sldId="2147480767"/>
            <ac:picMk id="3" creationId="{102BE487-C48F-4353-5BCC-1251FBECE285}"/>
          </ac:picMkLst>
        </pc:picChg>
      </pc:sldChg>
      <pc:sldChg chg="del">
        <pc:chgData name="Yoel Kortick" userId="167978f5-7f40-4909-85d5-d4149554ad4e" providerId="ADAL" clId="{D5FD8459-2B5C-48A5-9673-8D128202ED48}" dt="2026-05-10T06:31:44.163" v="4360" actId="47"/>
        <pc:sldMkLst>
          <pc:docMk/>
          <pc:sldMk cId="2865992544" sldId="2147480774"/>
        </pc:sldMkLst>
      </pc:sldChg>
      <pc:sldChg chg="addSp delSp modSp add mod ord">
        <pc:chgData name="Yoel Kortick" userId="167978f5-7f40-4909-85d5-d4149554ad4e" providerId="ADAL" clId="{D5FD8459-2B5C-48A5-9673-8D128202ED48}" dt="2026-05-11T16:06:46.472" v="8161"/>
        <pc:sldMkLst>
          <pc:docMk/>
          <pc:sldMk cId="1154768731" sldId="2147480775"/>
        </pc:sldMkLst>
        <pc:spChg chg="add mod">
          <ac:chgData name="Yoel Kortick" userId="167978f5-7f40-4909-85d5-d4149554ad4e" providerId="ADAL" clId="{D5FD8459-2B5C-48A5-9673-8D128202ED48}" dt="2026-05-11T16:06:46.472" v="8161"/>
          <ac:spMkLst>
            <pc:docMk/>
            <pc:sldMk cId="1154768731" sldId="2147480775"/>
            <ac:spMk id="2" creationId="{C2F6C3DB-E9F5-15F7-C8AD-62CA7038589D}"/>
          </ac:spMkLst>
        </pc:spChg>
        <pc:spChg chg="add del">
          <ac:chgData name="Yoel Kortick" userId="167978f5-7f40-4909-85d5-d4149554ad4e" providerId="ADAL" clId="{D5FD8459-2B5C-48A5-9673-8D128202ED48}" dt="2026-05-11T15:41:14.519" v="6665" actId="478"/>
          <ac:spMkLst>
            <pc:docMk/>
            <pc:sldMk cId="1154768731" sldId="2147480775"/>
            <ac:spMk id="5" creationId="{62F251EB-602D-B7D3-34B5-FFF5C8C94487}"/>
          </ac:spMkLst>
        </pc:spChg>
        <pc:spChg chg="add mod">
          <ac:chgData name="Yoel Kortick" userId="167978f5-7f40-4909-85d5-d4149554ad4e" providerId="ADAL" clId="{D5FD8459-2B5C-48A5-9673-8D128202ED48}" dt="2026-05-11T15:41:11.331" v="6664" actId="1035"/>
          <ac:spMkLst>
            <pc:docMk/>
            <pc:sldMk cId="1154768731" sldId="2147480775"/>
            <ac:spMk id="6" creationId="{7E49EEB9-ECA9-E0E3-8D6D-A5DE1A2C6AF4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1154768731" sldId="2147480775"/>
            <ac:spMk id="10" creationId="{1AA8B8CF-7C65-2226-5788-CB3FBFD7E87A}"/>
          </ac:spMkLst>
        </pc:spChg>
        <pc:spChg chg="del mod">
          <ac:chgData name="Yoel Kortick" userId="167978f5-7f40-4909-85d5-d4149554ad4e" providerId="ADAL" clId="{D5FD8459-2B5C-48A5-9673-8D128202ED48}" dt="2026-05-10T06:40:55.167" v="4605" actId="478"/>
          <ac:spMkLst>
            <pc:docMk/>
            <pc:sldMk cId="1154768731" sldId="2147480775"/>
            <ac:spMk id="12" creationId="{A1A726A3-5B3D-C47F-38E0-EEC033FEFACF}"/>
          </ac:spMkLst>
        </pc:spChg>
        <pc:picChg chg="add del mod">
          <ac:chgData name="Yoel Kortick" userId="167978f5-7f40-4909-85d5-d4149554ad4e" providerId="ADAL" clId="{D5FD8459-2B5C-48A5-9673-8D128202ED48}" dt="2026-05-11T15:40:47.240" v="6653" actId="478"/>
          <ac:picMkLst>
            <pc:docMk/>
            <pc:sldMk cId="1154768731" sldId="2147480775"/>
            <ac:picMk id="4" creationId="{44B2F939-20E0-5990-D92C-3F5BA8019948}"/>
          </ac:picMkLst>
        </pc:picChg>
        <pc:picChg chg="add mod ord">
          <ac:chgData name="Yoel Kortick" userId="167978f5-7f40-4909-85d5-d4149554ad4e" providerId="ADAL" clId="{D5FD8459-2B5C-48A5-9673-8D128202ED48}" dt="2026-05-11T15:40:57.901" v="6658" actId="167"/>
          <ac:picMkLst>
            <pc:docMk/>
            <pc:sldMk cId="1154768731" sldId="2147480775"/>
            <ac:picMk id="7" creationId="{5FFA1982-F463-7F9F-DFFF-727D1E06FF76}"/>
          </ac:picMkLst>
        </pc:picChg>
        <pc:picChg chg="del">
          <ac:chgData name="Yoel Kortick" userId="167978f5-7f40-4909-85d5-d4149554ad4e" providerId="ADAL" clId="{D5FD8459-2B5C-48A5-9673-8D128202ED48}" dt="2026-05-10T06:40:53.656" v="4604" actId="478"/>
          <ac:picMkLst>
            <pc:docMk/>
            <pc:sldMk cId="1154768731" sldId="2147480775"/>
            <ac:picMk id="7" creationId="{75FB499D-7D9D-0C1B-5B3E-9837EDA79F05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0T13:54:14.876" v="5009" actId="47"/>
        <pc:sldMkLst>
          <pc:docMk/>
          <pc:sldMk cId="3649002526" sldId="2147480776"/>
        </pc:sldMkLst>
        <pc:spChg chg="mod">
          <ac:chgData name="Yoel Kortick" userId="167978f5-7f40-4909-85d5-d4149554ad4e" providerId="ADAL" clId="{D5FD8459-2B5C-48A5-9673-8D128202ED48}" dt="2026-05-10T06:40:36.463" v="4603"/>
          <ac:spMkLst>
            <pc:docMk/>
            <pc:sldMk cId="3649002526" sldId="2147480776"/>
            <ac:spMk id="10" creationId="{DB82BF49-E6A5-748A-BD18-F565075B349A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0T14:04:30.437" v="5690" actId="47"/>
        <pc:sldMkLst>
          <pc:docMk/>
          <pc:sldMk cId="826336944" sldId="2147480777"/>
        </pc:sldMkLst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3" creationId="{7F314E1C-39C6-E87D-F042-B6D76DFA7F40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7" creationId="{B34525B9-708D-5DA8-CE18-632EF99EB67B}"/>
          </ac:spMkLst>
        </pc:spChg>
        <pc:spChg chg="mod">
          <ac:chgData name="Yoel Kortick" userId="167978f5-7f40-4909-85d5-d4149554ad4e" providerId="ADAL" clId="{D5FD8459-2B5C-48A5-9673-8D128202ED48}" dt="2026-05-10T13:59:50.374" v="5337"/>
          <ac:spMkLst>
            <pc:docMk/>
            <pc:sldMk cId="826336944" sldId="2147480777"/>
            <ac:spMk id="10" creationId="{E805DDE1-CD5D-F441-4CFE-F3F32AF80B56}"/>
          </ac:spMkLst>
        </pc:spChg>
      </pc:sldChg>
      <pc:sldChg chg="delSp modSp add mod">
        <pc:chgData name="Yoel Kortick" userId="167978f5-7f40-4909-85d5-d4149554ad4e" providerId="ADAL" clId="{D5FD8459-2B5C-48A5-9673-8D128202ED48}" dt="2026-05-11T15:48:32.829" v="6889"/>
        <pc:sldMkLst>
          <pc:docMk/>
          <pc:sldMk cId="1635641605" sldId="2147480778"/>
        </pc:sldMkLst>
        <pc:spChg chg="mod">
          <ac:chgData name="Yoel Kortick" userId="167978f5-7f40-4909-85d5-d4149554ad4e" providerId="ADAL" clId="{D5FD8459-2B5C-48A5-9673-8D128202ED48}" dt="2026-05-11T15:48:32.829" v="6889"/>
          <ac:spMkLst>
            <pc:docMk/>
            <pc:sldMk cId="1635641605" sldId="2147480778"/>
            <ac:spMk id="2" creationId="{0620B470-DF29-5850-9B88-190C3DC9FA4C}"/>
          </ac:spMkLst>
        </pc:spChg>
        <pc:picChg chg="del">
          <ac:chgData name="Yoel Kortick" userId="167978f5-7f40-4909-85d5-d4149554ad4e" providerId="ADAL" clId="{D5FD8459-2B5C-48A5-9673-8D128202ED48}" dt="2026-05-11T14:35:37.876" v="6317" actId="478"/>
          <ac:picMkLst>
            <pc:docMk/>
            <pc:sldMk cId="1635641605" sldId="2147480778"/>
            <ac:picMk id="17" creationId="{CBF76264-BB23-BC68-981A-0DACDB118646}"/>
          </ac:picMkLst>
        </pc:picChg>
      </pc:sldChg>
      <pc:sldChg chg="delSp modSp add del mod">
        <pc:chgData name="Yoel Kortick" userId="167978f5-7f40-4909-85d5-d4149554ad4e" providerId="ADAL" clId="{D5FD8459-2B5C-48A5-9673-8D128202ED48}" dt="2026-05-11T15:55:21.605" v="7347" actId="47"/>
        <pc:sldMkLst>
          <pc:docMk/>
          <pc:sldMk cId="3488490107" sldId="2147480779"/>
        </pc:sldMkLst>
        <pc:spChg chg="mod">
          <ac:chgData name="Yoel Kortick" userId="167978f5-7f40-4909-85d5-d4149554ad4e" providerId="ADAL" clId="{D5FD8459-2B5C-48A5-9673-8D128202ED48}" dt="2026-05-10T14:05:40.437" v="5694"/>
          <ac:spMkLst>
            <pc:docMk/>
            <pc:sldMk cId="3488490107" sldId="2147480779"/>
            <ac:spMk id="2" creationId="{53EF953A-00E0-38CC-C361-BD99CF4D3296}"/>
          </ac:spMkLst>
        </pc:spChg>
        <pc:picChg chg="del">
          <ac:chgData name="Yoel Kortick" userId="167978f5-7f40-4909-85d5-d4149554ad4e" providerId="ADAL" clId="{D5FD8459-2B5C-48A5-9673-8D128202ED48}" dt="2026-05-11T14:35:42.773" v="6318" actId="478"/>
          <ac:picMkLst>
            <pc:docMk/>
            <pc:sldMk cId="3488490107" sldId="2147480779"/>
            <ac:picMk id="17" creationId="{D93544D5-3D45-602F-EE91-2F203567ACBA}"/>
          </ac:picMkLst>
        </pc:picChg>
      </pc:sldChg>
      <pc:sldChg chg="modSp add del mod">
        <pc:chgData name="Yoel Kortick" userId="167978f5-7f40-4909-85d5-d4149554ad4e" providerId="ADAL" clId="{D5FD8459-2B5C-48A5-9673-8D128202ED48}" dt="2026-05-11T15:35:37.130" v="6597" actId="47"/>
        <pc:sldMkLst>
          <pc:docMk/>
          <pc:sldMk cId="1516452268" sldId="2147480780"/>
        </pc:sldMkLst>
        <pc:spChg chg="mod">
          <ac:chgData name="Yoel Kortick" userId="167978f5-7f40-4909-85d5-d4149554ad4e" providerId="ADAL" clId="{D5FD8459-2B5C-48A5-9673-8D128202ED48}" dt="2026-05-10T06:46:41.788" v="4887" actId="33524"/>
          <ac:spMkLst>
            <pc:docMk/>
            <pc:sldMk cId="1516452268" sldId="2147480780"/>
            <ac:spMk id="11" creationId="{55566D50-4CE9-AAB1-077C-D3BE5BCB9209}"/>
          </ac:spMkLst>
        </pc:spChg>
      </pc:sldChg>
      <pc:sldChg chg="addSp delSp modSp add mod">
        <pc:chgData name="Yoel Kortick" userId="167978f5-7f40-4909-85d5-d4149554ad4e" providerId="ADAL" clId="{D5FD8459-2B5C-48A5-9673-8D128202ED48}" dt="2026-05-11T16:06:46.472" v="8161"/>
        <pc:sldMkLst>
          <pc:docMk/>
          <pc:sldMk cId="2575878201" sldId="2147480781"/>
        </pc:sldMkLst>
        <pc:spChg chg="mod">
          <ac:chgData name="Yoel Kortick" userId="167978f5-7f40-4909-85d5-d4149554ad4e" providerId="ADAL" clId="{D5FD8459-2B5C-48A5-9673-8D128202ED48}" dt="2026-05-11T16:06:46.472" v="8161"/>
          <ac:spMkLst>
            <pc:docMk/>
            <pc:sldMk cId="2575878201" sldId="2147480781"/>
            <ac:spMk id="2" creationId="{B57A4D97-6332-3C19-4839-1213200821A6}"/>
          </ac:spMkLst>
        </pc:spChg>
        <pc:spChg chg="del mod">
          <ac:chgData name="Yoel Kortick" userId="167978f5-7f40-4909-85d5-d4149554ad4e" providerId="ADAL" clId="{D5FD8459-2B5C-48A5-9673-8D128202ED48}" dt="2026-05-11T15:47:53.791" v="6878" actId="478"/>
          <ac:spMkLst>
            <pc:docMk/>
            <pc:sldMk cId="2575878201" sldId="2147480781"/>
            <ac:spMk id="5" creationId="{A748F591-7E8D-E60C-A20B-C6D51298299C}"/>
          </ac:spMkLst>
        </pc:spChg>
        <pc:spChg chg="del mod">
          <ac:chgData name="Yoel Kortick" userId="167978f5-7f40-4909-85d5-d4149554ad4e" providerId="ADAL" clId="{D5FD8459-2B5C-48A5-9673-8D128202ED48}" dt="2026-05-11T15:47:51.523" v="6877" actId="478"/>
          <ac:spMkLst>
            <pc:docMk/>
            <pc:sldMk cId="2575878201" sldId="2147480781"/>
            <ac:spMk id="6" creationId="{2C9F6EC9-B347-DEEA-E1EC-8BC663BAC5E9}"/>
          </ac:spMkLst>
        </pc:spChg>
        <pc:spChg chg="add mod">
          <ac:chgData name="Yoel Kortick" userId="167978f5-7f40-4909-85d5-d4149554ad4e" providerId="ADAL" clId="{D5FD8459-2B5C-48A5-9673-8D128202ED48}" dt="2026-05-11T15:48:02.246" v="6882" actId="1035"/>
          <ac:spMkLst>
            <pc:docMk/>
            <pc:sldMk cId="2575878201" sldId="2147480781"/>
            <ac:spMk id="8" creationId="{6F8D5809-590A-0795-B185-B8782C36D2BE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2575878201" sldId="2147480781"/>
            <ac:spMk id="10" creationId="{C9A9EC23-18C6-A22D-211A-6A8C48BCE1E0}"/>
          </ac:spMkLst>
        </pc:spChg>
        <pc:picChg chg="del">
          <ac:chgData name="Yoel Kortick" userId="167978f5-7f40-4909-85d5-d4149554ad4e" providerId="ADAL" clId="{D5FD8459-2B5C-48A5-9673-8D128202ED48}" dt="2026-05-10T13:43:24.127" v="4984" actId="478"/>
          <ac:picMkLst>
            <pc:docMk/>
            <pc:sldMk cId="2575878201" sldId="2147480781"/>
            <ac:picMk id="4" creationId="{50FDA3BA-4F07-445A-C4E7-E907765AE111}"/>
          </ac:picMkLst>
        </pc:picChg>
        <pc:picChg chg="add mod ord">
          <ac:chgData name="Yoel Kortick" userId="167978f5-7f40-4909-85d5-d4149554ad4e" providerId="ADAL" clId="{D5FD8459-2B5C-48A5-9673-8D128202ED48}" dt="2026-05-11T15:47:55.819" v="6879" actId="208"/>
          <ac:picMkLst>
            <pc:docMk/>
            <pc:sldMk cId="2575878201" sldId="2147480781"/>
            <ac:picMk id="4" creationId="{D0D470BA-0159-6E81-A27B-B6DCB5DBFDE5}"/>
          </ac:picMkLst>
        </pc:picChg>
        <pc:picChg chg="add del mod ord">
          <ac:chgData name="Yoel Kortick" userId="167978f5-7f40-4909-85d5-d4149554ad4e" providerId="ADAL" clId="{D5FD8459-2B5C-48A5-9673-8D128202ED48}" dt="2026-05-11T15:45:57.542" v="6750" actId="478"/>
          <ac:picMkLst>
            <pc:docMk/>
            <pc:sldMk cId="2575878201" sldId="2147480781"/>
            <ac:picMk id="7" creationId="{8F330772-54A3-4D9E-4634-681E03AEFEED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5:48:14.015" v="6884" actId="47"/>
        <pc:sldMkLst>
          <pc:docMk/>
          <pc:sldMk cId="1857118180" sldId="2147480782"/>
        </pc:sldMkLst>
        <pc:spChg chg="mod">
          <ac:chgData name="Yoel Kortick" userId="167978f5-7f40-4909-85d5-d4149554ad4e" providerId="ADAL" clId="{D5FD8459-2B5C-48A5-9673-8D128202ED48}" dt="2026-05-10T13:54:55.135" v="5113" actId="20577"/>
          <ac:spMkLst>
            <pc:docMk/>
            <pc:sldMk cId="1857118180" sldId="2147480782"/>
            <ac:spMk id="2" creationId="{6948D799-201E-E6D1-1149-23F5BF4B7A4C}"/>
          </ac:spMkLst>
        </pc:spChg>
        <pc:spChg chg="mod">
          <ac:chgData name="Yoel Kortick" userId="167978f5-7f40-4909-85d5-d4149554ad4e" providerId="ADAL" clId="{D5FD8459-2B5C-48A5-9673-8D128202ED48}" dt="2026-05-10T13:55:31.309" v="5121" actId="14100"/>
          <ac:spMkLst>
            <pc:docMk/>
            <pc:sldMk cId="1857118180" sldId="2147480782"/>
            <ac:spMk id="5" creationId="{087801AD-70E0-36F8-6A43-7027DD627AD4}"/>
          </ac:spMkLst>
        </pc:spChg>
        <pc:spChg chg="mod">
          <ac:chgData name="Yoel Kortick" userId="167978f5-7f40-4909-85d5-d4149554ad4e" providerId="ADAL" clId="{D5FD8459-2B5C-48A5-9673-8D128202ED48}" dt="2026-05-10T13:55:21.950" v="5119" actId="14100"/>
          <ac:spMkLst>
            <pc:docMk/>
            <pc:sldMk cId="1857118180" sldId="2147480782"/>
            <ac:spMk id="6" creationId="{0C7CA983-D729-73E2-7E19-57F3AC31D18A}"/>
          </ac:spMkLst>
        </pc:spChg>
        <pc:spChg chg="mod">
          <ac:chgData name="Yoel Kortick" userId="167978f5-7f40-4909-85d5-d4149554ad4e" providerId="ADAL" clId="{D5FD8459-2B5C-48A5-9673-8D128202ED48}" dt="2026-05-10T13:55:39.747" v="5123" actId="14100"/>
          <ac:spMkLst>
            <pc:docMk/>
            <pc:sldMk cId="1857118180" sldId="2147480782"/>
            <ac:spMk id="8" creationId="{D5BBF38A-0AFD-0646-EE45-66A4E8FC8294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1857118180" sldId="2147480782"/>
            <ac:spMk id="10" creationId="{6B8F1392-8D88-0BC3-D018-7E57E79B634D}"/>
          </ac:spMkLst>
        </pc:spChg>
        <pc:spChg chg="add mod">
          <ac:chgData name="Yoel Kortick" userId="167978f5-7f40-4909-85d5-d4149554ad4e" providerId="ADAL" clId="{D5FD8459-2B5C-48A5-9673-8D128202ED48}" dt="2026-05-10T13:55:51.493" v="5144" actId="1037"/>
          <ac:spMkLst>
            <pc:docMk/>
            <pc:sldMk cId="1857118180" sldId="2147480782"/>
            <ac:spMk id="11" creationId="{ECE0EBAA-9F28-26C4-4ECB-2E58BED7C1D2}"/>
          </ac:spMkLst>
        </pc:spChg>
        <pc:picChg chg="add mod ord">
          <ac:chgData name="Yoel Kortick" userId="167978f5-7f40-4909-85d5-d4149554ad4e" providerId="ADAL" clId="{D5FD8459-2B5C-48A5-9673-8D128202ED48}" dt="2026-05-10T13:55:54.612" v="5145" actId="208"/>
          <ac:picMkLst>
            <pc:docMk/>
            <pc:sldMk cId="1857118180" sldId="2147480782"/>
            <ac:picMk id="4" creationId="{5666A573-5002-1131-7193-2B824024AFD5}"/>
          </ac:picMkLst>
        </pc:picChg>
        <pc:picChg chg="del">
          <ac:chgData name="Yoel Kortick" userId="167978f5-7f40-4909-85d5-d4149554ad4e" providerId="ADAL" clId="{D5FD8459-2B5C-48A5-9673-8D128202ED48}" dt="2026-05-10T13:54:36.542" v="5084" actId="478"/>
          <ac:picMkLst>
            <pc:docMk/>
            <pc:sldMk cId="1857118180" sldId="2147480782"/>
            <ac:picMk id="7" creationId="{42DD7D4B-105C-B01F-53F2-E74FB96F65DD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5:48:15.181" v="6885" actId="47"/>
        <pc:sldMkLst>
          <pc:docMk/>
          <pc:sldMk cId="38911167" sldId="2147480783"/>
        </pc:sldMkLst>
        <pc:spChg chg="mod">
          <ac:chgData name="Yoel Kortick" userId="167978f5-7f40-4909-85d5-d4149554ad4e" providerId="ADAL" clId="{D5FD8459-2B5C-48A5-9673-8D128202ED48}" dt="2026-05-10T14:26:42.280" v="5841" actId="6549"/>
          <ac:spMkLst>
            <pc:docMk/>
            <pc:sldMk cId="38911167" sldId="2147480783"/>
            <ac:spMk id="2" creationId="{F49ABA6C-AB66-20D0-19F2-E1C8ECEE4926}"/>
          </ac:spMkLst>
        </pc:spChg>
        <pc:spChg chg="mod">
          <ac:chgData name="Yoel Kortick" userId="167978f5-7f40-4909-85d5-d4149554ad4e" providerId="ADAL" clId="{D5FD8459-2B5C-48A5-9673-8D128202ED48}" dt="2026-05-10T14:27:03.354" v="5850" actId="14100"/>
          <ac:spMkLst>
            <pc:docMk/>
            <pc:sldMk cId="38911167" sldId="2147480783"/>
            <ac:spMk id="5" creationId="{CE00F078-068F-73A8-0CCF-67A757266C75}"/>
          </ac:spMkLst>
        </pc:spChg>
        <pc:spChg chg="del mod">
          <ac:chgData name="Yoel Kortick" userId="167978f5-7f40-4909-85d5-d4149554ad4e" providerId="ADAL" clId="{D5FD8459-2B5C-48A5-9673-8D128202ED48}" dt="2026-05-10T14:27:23.093" v="5858" actId="478"/>
          <ac:spMkLst>
            <pc:docMk/>
            <pc:sldMk cId="38911167" sldId="2147480783"/>
            <ac:spMk id="6" creationId="{7C066F1E-6146-BA34-7903-6F1B77AE1F7A}"/>
          </ac:spMkLst>
        </pc:spChg>
        <pc:spChg chg="mod">
          <ac:chgData name="Yoel Kortick" userId="167978f5-7f40-4909-85d5-d4149554ad4e" providerId="ADAL" clId="{D5FD8459-2B5C-48A5-9673-8D128202ED48}" dt="2026-05-10T14:27:12.821" v="5855" actId="1035"/>
          <ac:spMkLst>
            <pc:docMk/>
            <pc:sldMk cId="38911167" sldId="2147480783"/>
            <ac:spMk id="8" creationId="{8F3BBF38-A2A1-8119-A862-69864DD8F0AB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38911167" sldId="2147480783"/>
            <ac:spMk id="10" creationId="{CCB29832-2C4A-5334-4FD3-D67DA72EA3F6}"/>
          </ac:spMkLst>
        </pc:spChg>
        <pc:spChg chg="del mod">
          <ac:chgData name="Yoel Kortick" userId="167978f5-7f40-4909-85d5-d4149554ad4e" providerId="ADAL" clId="{D5FD8459-2B5C-48A5-9673-8D128202ED48}" dt="2026-05-10T14:27:15.572" v="5856" actId="478"/>
          <ac:spMkLst>
            <pc:docMk/>
            <pc:sldMk cId="38911167" sldId="2147480783"/>
            <ac:spMk id="11" creationId="{DC70CD3C-80BB-60B0-3D0E-6441094CF512}"/>
          </ac:spMkLst>
        </pc:spChg>
        <pc:picChg chg="del">
          <ac:chgData name="Yoel Kortick" userId="167978f5-7f40-4909-85d5-d4149554ad4e" providerId="ADAL" clId="{D5FD8459-2B5C-48A5-9673-8D128202ED48}" dt="2026-05-10T13:56:41.965" v="5147" actId="478"/>
          <ac:picMkLst>
            <pc:docMk/>
            <pc:sldMk cId="38911167" sldId="2147480783"/>
            <ac:picMk id="4" creationId="{0E7A3B4D-2F2B-2392-0475-AC11DA91812B}"/>
          </ac:picMkLst>
        </pc:picChg>
        <pc:picChg chg="add del mod ord">
          <ac:chgData name="Yoel Kortick" userId="167978f5-7f40-4909-85d5-d4149554ad4e" providerId="ADAL" clId="{D5FD8459-2B5C-48A5-9673-8D128202ED48}" dt="2026-05-10T14:26:45.801" v="5842" actId="478"/>
          <ac:picMkLst>
            <pc:docMk/>
            <pc:sldMk cId="38911167" sldId="2147480783"/>
            <ac:picMk id="7" creationId="{DD073025-1506-F442-DCFB-841BF9C8A3EE}"/>
          </ac:picMkLst>
        </pc:picChg>
        <pc:picChg chg="add del mod">
          <ac:chgData name="Yoel Kortick" userId="167978f5-7f40-4909-85d5-d4149554ad4e" providerId="ADAL" clId="{D5FD8459-2B5C-48A5-9673-8D128202ED48}" dt="2026-05-10T14:26:47.765" v="5843" actId="478"/>
          <ac:picMkLst>
            <pc:docMk/>
            <pc:sldMk cId="38911167" sldId="2147480783"/>
            <ac:picMk id="13" creationId="{F30D4845-4990-5468-A912-C9CCCB4C24AE}"/>
          </ac:picMkLst>
        </pc:picChg>
        <pc:picChg chg="add mod ord">
          <ac:chgData name="Yoel Kortick" userId="167978f5-7f40-4909-85d5-d4149554ad4e" providerId="ADAL" clId="{D5FD8459-2B5C-48A5-9673-8D128202ED48}" dt="2026-05-10T14:27:18.129" v="5857" actId="167"/>
          <ac:picMkLst>
            <pc:docMk/>
            <pc:sldMk cId="38911167" sldId="2147480783"/>
            <ac:picMk id="15" creationId="{E3F08C3A-10EA-7EB6-D45D-7681077AD17A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5:48:15.697" v="6886" actId="47"/>
        <pc:sldMkLst>
          <pc:docMk/>
          <pc:sldMk cId="1500762820" sldId="2147480784"/>
        </pc:sldMkLst>
        <pc:spChg chg="mod">
          <ac:chgData name="Yoel Kortick" userId="167978f5-7f40-4909-85d5-d4149554ad4e" providerId="ADAL" clId="{D5FD8459-2B5C-48A5-9673-8D128202ED48}" dt="2026-05-10T13:58:55.352" v="5324" actId="6549"/>
          <ac:spMkLst>
            <pc:docMk/>
            <pc:sldMk cId="1500762820" sldId="2147480784"/>
            <ac:spMk id="2" creationId="{976F17F3-273C-7770-DB89-ADA3F11CBA09}"/>
          </ac:spMkLst>
        </pc:spChg>
        <pc:spChg chg="mod">
          <ac:chgData name="Yoel Kortick" userId="167978f5-7f40-4909-85d5-d4149554ad4e" providerId="ADAL" clId="{D5FD8459-2B5C-48A5-9673-8D128202ED48}" dt="2026-05-10T14:28:23.901" v="5865" actId="14100"/>
          <ac:spMkLst>
            <pc:docMk/>
            <pc:sldMk cId="1500762820" sldId="2147480784"/>
            <ac:spMk id="5" creationId="{593FD6D8-D942-B7E2-5BE7-7E3E7CC35BCC}"/>
          </ac:spMkLst>
        </pc:spChg>
        <pc:spChg chg="del">
          <ac:chgData name="Yoel Kortick" userId="167978f5-7f40-4909-85d5-d4149554ad4e" providerId="ADAL" clId="{D5FD8459-2B5C-48A5-9673-8D128202ED48}" dt="2026-05-10T13:58:59.400" v="5326" actId="478"/>
          <ac:spMkLst>
            <pc:docMk/>
            <pc:sldMk cId="1500762820" sldId="2147480784"/>
            <ac:spMk id="6" creationId="{B80DC5AA-6101-2331-CE20-1CF92EC2D7D1}"/>
          </ac:spMkLst>
        </pc:spChg>
        <pc:spChg chg="mod">
          <ac:chgData name="Yoel Kortick" userId="167978f5-7f40-4909-85d5-d4149554ad4e" providerId="ADAL" clId="{D5FD8459-2B5C-48A5-9673-8D128202ED48}" dt="2026-05-10T14:28:14.621" v="5863" actId="14100"/>
          <ac:spMkLst>
            <pc:docMk/>
            <pc:sldMk cId="1500762820" sldId="2147480784"/>
            <ac:spMk id="8" creationId="{CD7DBBD2-AA41-46D7-F223-CB8337CF7050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1500762820" sldId="2147480784"/>
            <ac:spMk id="10" creationId="{53392A28-9523-8B5D-CA67-E33DF53296BD}"/>
          </ac:spMkLst>
        </pc:spChg>
        <pc:spChg chg="del mod">
          <ac:chgData name="Yoel Kortick" userId="167978f5-7f40-4909-85d5-d4149554ad4e" providerId="ADAL" clId="{D5FD8459-2B5C-48A5-9673-8D128202ED48}" dt="2026-05-10T14:28:28.029" v="5866" actId="478"/>
          <ac:spMkLst>
            <pc:docMk/>
            <pc:sldMk cId="1500762820" sldId="2147480784"/>
            <ac:spMk id="11" creationId="{9C822C65-234F-137F-ADCB-F1CA486B6AE4}"/>
          </ac:spMkLst>
        </pc:spChg>
        <pc:picChg chg="add del mod ord">
          <ac:chgData name="Yoel Kortick" userId="167978f5-7f40-4909-85d5-d4149554ad4e" providerId="ADAL" clId="{D5FD8459-2B5C-48A5-9673-8D128202ED48}" dt="2026-05-10T14:27:59.133" v="5859" actId="478"/>
          <ac:picMkLst>
            <pc:docMk/>
            <pc:sldMk cId="1500762820" sldId="2147480784"/>
            <ac:picMk id="4" creationId="{72DA6AE7-50F1-7AFA-D079-37335BD46B1B}"/>
          </ac:picMkLst>
        </pc:picChg>
        <pc:picChg chg="del">
          <ac:chgData name="Yoel Kortick" userId="167978f5-7f40-4909-85d5-d4149554ad4e" providerId="ADAL" clId="{D5FD8459-2B5C-48A5-9673-8D128202ED48}" dt="2026-05-10T13:59:01.120" v="5327" actId="478"/>
          <ac:picMkLst>
            <pc:docMk/>
            <pc:sldMk cId="1500762820" sldId="2147480784"/>
            <ac:picMk id="7" creationId="{5432E65D-0E95-E87E-418C-95EC7F564B89}"/>
          </ac:picMkLst>
        </pc:picChg>
        <pc:picChg chg="del">
          <ac:chgData name="Yoel Kortick" userId="167978f5-7f40-4909-85d5-d4149554ad4e" providerId="ADAL" clId="{D5FD8459-2B5C-48A5-9673-8D128202ED48}" dt="2026-05-10T13:58:57.311" v="5325" actId="478"/>
          <ac:picMkLst>
            <pc:docMk/>
            <pc:sldMk cId="1500762820" sldId="2147480784"/>
            <ac:picMk id="13" creationId="{A618481A-83F0-7DA8-DF8E-F69A7488127C}"/>
          </ac:picMkLst>
        </pc:picChg>
        <pc:picChg chg="add mod ord">
          <ac:chgData name="Yoel Kortick" userId="167978f5-7f40-4909-85d5-d4149554ad4e" providerId="ADAL" clId="{D5FD8459-2B5C-48A5-9673-8D128202ED48}" dt="2026-05-10T14:28:30.324" v="5867" actId="208"/>
          <ac:picMkLst>
            <pc:docMk/>
            <pc:sldMk cId="1500762820" sldId="2147480784"/>
            <ac:picMk id="14" creationId="{B13C01AD-3EAF-6140-F542-3E307671EA2E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5-11T15:55:21.605" v="7347" actId="47"/>
        <pc:sldMkLst>
          <pc:docMk/>
          <pc:sldMk cId="2665845413" sldId="2147480785"/>
        </pc:sldMkLst>
        <pc:spChg chg="mod">
          <ac:chgData name="Yoel Kortick" userId="167978f5-7f40-4909-85d5-d4149554ad4e" providerId="ADAL" clId="{D5FD8459-2B5C-48A5-9673-8D128202ED48}" dt="2026-05-11T08:13:58.605" v="6313"/>
          <ac:spMkLst>
            <pc:docMk/>
            <pc:sldMk cId="2665845413" sldId="2147480785"/>
            <ac:spMk id="4" creationId="{F818E6A4-5021-E411-B5F6-597EA6030EFC}"/>
          </ac:spMkLst>
        </pc:spChg>
        <pc:spChg chg="mod">
          <ac:chgData name="Yoel Kortick" userId="167978f5-7f40-4909-85d5-d4149554ad4e" providerId="ADAL" clId="{D5FD8459-2B5C-48A5-9673-8D128202ED48}" dt="2026-05-10T14:31:32.341" v="6065" actId="1036"/>
          <ac:spMkLst>
            <pc:docMk/>
            <pc:sldMk cId="2665845413" sldId="2147480785"/>
            <ac:spMk id="7" creationId="{BF3D8211-0181-9710-E32D-F8927AB08F3B}"/>
          </ac:spMkLst>
        </pc:spChg>
        <pc:spChg chg="del">
          <ac:chgData name="Yoel Kortick" userId="167978f5-7f40-4909-85d5-d4149554ad4e" providerId="ADAL" clId="{D5FD8459-2B5C-48A5-9673-8D128202ED48}" dt="2026-05-10T14:31:35.574" v="6066" actId="478"/>
          <ac:spMkLst>
            <pc:docMk/>
            <pc:sldMk cId="2665845413" sldId="2147480785"/>
            <ac:spMk id="14" creationId="{BDD51452-92E1-526B-6A56-50C6B2060D22}"/>
          </ac:spMkLst>
        </pc:spChg>
        <pc:spChg chg="mod">
          <ac:chgData name="Yoel Kortick" userId="167978f5-7f40-4909-85d5-d4149554ad4e" providerId="ADAL" clId="{D5FD8459-2B5C-48A5-9673-8D128202ED48}" dt="2026-05-10T14:31:23.894" v="6060" actId="14100"/>
          <ac:spMkLst>
            <pc:docMk/>
            <pc:sldMk cId="2665845413" sldId="2147480785"/>
            <ac:spMk id="15" creationId="{39297EDD-971C-05F2-2273-219E78146B0B}"/>
          </ac:spMkLst>
        </pc:spChg>
        <pc:picChg chg="add mod ord">
          <ac:chgData name="Yoel Kortick" userId="167978f5-7f40-4909-85d5-d4149554ad4e" providerId="ADAL" clId="{D5FD8459-2B5C-48A5-9673-8D128202ED48}" dt="2026-05-10T14:31:16.397" v="6058" actId="167"/>
          <ac:picMkLst>
            <pc:docMk/>
            <pc:sldMk cId="2665845413" sldId="2147480785"/>
            <ac:picMk id="3" creationId="{86E2571B-8B6F-01DA-DC31-947EDACCAEC8}"/>
          </ac:picMkLst>
        </pc:picChg>
        <pc:picChg chg="del">
          <ac:chgData name="Yoel Kortick" userId="167978f5-7f40-4909-85d5-d4149554ad4e" providerId="ADAL" clId="{D5FD8459-2B5C-48A5-9673-8D128202ED48}" dt="2026-05-10T14:30:19.332" v="5869" actId="478"/>
          <ac:picMkLst>
            <pc:docMk/>
            <pc:sldMk cId="2665845413" sldId="2147480785"/>
            <ac:picMk id="6" creationId="{37EE1C3B-1B4C-3FB4-3B6A-BED34CDC3ECA}"/>
          </ac:picMkLst>
        </pc:picChg>
      </pc:sldChg>
      <pc:sldChg chg="add del">
        <pc:chgData name="Yoel Kortick" userId="167978f5-7f40-4909-85d5-d4149554ad4e" providerId="ADAL" clId="{D5FD8459-2B5C-48A5-9673-8D128202ED48}" dt="2026-05-10T14:32:30.750" v="6070" actId="47"/>
        <pc:sldMkLst>
          <pc:docMk/>
          <pc:sldMk cId="1544948442" sldId="2147480786"/>
        </pc:sldMkLst>
      </pc:sldChg>
      <pc:sldChg chg="modSp add mod">
        <pc:chgData name="Yoel Kortick" userId="167978f5-7f40-4909-85d5-d4149554ad4e" providerId="ADAL" clId="{D5FD8459-2B5C-48A5-9673-8D128202ED48}" dt="2026-05-11T15:45:08.504" v="6685" actId="20577"/>
        <pc:sldMkLst>
          <pc:docMk/>
          <pc:sldMk cId="1783163069" sldId="2147480786"/>
        </pc:sldMkLst>
        <pc:spChg chg="mod">
          <ac:chgData name="Yoel Kortick" userId="167978f5-7f40-4909-85d5-d4149554ad4e" providerId="ADAL" clId="{D5FD8459-2B5C-48A5-9673-8D128202ED48}" dt="2026-05-11T15:45:08.504" v="6685" actId="20577"/>
          <ac:spMkLst>
            <pc:docMk/>
            <pc:sldMk cId="1783163069" sldId="2147480786"/>
            <ac:spMk id="11" creationId="{B9ECA9A0-EBE5-9700-D935-49C708A3E9B6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5-11T15:55:21.605" v="7347" actId="47"/>
        <pc:sldMkLst>
          <pc:docMk/>
          <pc:sldMk cId="969717571" sldId="2147480787"/>
        </pc:sldMkLst>
        <pc:spChg chg="mod">
          <ac:chgData name="Yoel Kortick" userId="167978f5-7f40-4909-85d5-d4149554ad4e" providerId="ADAL" clId="{D5FD8459-2B5C-48A5-9673-8D128202ED48}" dt="2026-05-10T14:59:46.476" v="6151" actId="20577"/>
          <ac:spMkLst>
            <pc:docMk/>
            <pc:sldMk cId="969717571" sldId="2147480787"/>
            <ac:spMk id="4" creationId="{D48080A7-4A8E-055F-1D92-A5BB0E352788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7" creationId="{3D7A885D-33A0-50A0-CC36-14B24AD2F399}"/>
          </ac:spMkLst>
        </pc:spChg>
        <pc:spChg chg="add">
          <ac:chgData name="Yoel Kortick" userId="167978f5-7f40-4909-85d5-d4149554ad4e" providerId="ADAL" clId="{D5FD8459-2B5C-48A5-9673-8D128202ED48}" dt="2026-05-10T15:00:50.231" v="6209" actId="11529"/>
          <ac:spMkLst>
            <pc:docMk/>
            <pc:sldMk cId="969717571" sldId="2147480787"/>
            <ac:spMk id="11" creationId="{4D921778-2022-BEA1-9C00-228980393D3F}"/>
          </ac:spMkLst>
        </pc:spChg>
        <pc:spChg chg="mod">
          <ac:chgData name="Yoel Kortick" userId="167978f5-7f40-4909-85d5-d4149554ad4e" providerId="ADAL" clId="{D5FD8459-2B5C-48A5-9673-8D128202ED48}" dt="2026-05-10T15:00:27.903" v="6192" actId="1036"/>
          <ac:spMkLst>
            <pc:docMk/>
            <pc:sldMk cId="969717571" sldId="2147480787"/>
            <ac:spMk id="15" creationId="{B977D45F-5B11-1EEF-A943-F0D1AEDE4234}"/>
          </ac:spMkLst>
        </pc:spChg>
        <pc:picChg chg="del">
          <ac:chgData name="Yoel Kortick" userId="167978f5-7f40-4909-85d5-d4149554ad4e" providerId="ADAL" clId="{D5FD8459-2B5C-48A5-9673-8D128202ED48}" dt="2026-05-10T14:59:48.375" v="6152" actId="478"/>
          <ac:picMkLst>
            <pc:docMk/>
            <pc:sldMk cId="969717571" sldId="2147480787"/>
            <ac:picMk id="3" creationId="{4EB1DACE-B059-8B72-B52D-2BE26AEC8DB4}"/>
          </ac:picMkLst>
        </pc:picChg>
        <pc:picChg chg="add mod ord">
          <ac:chgData name="Yoel Kortick" userId="167978f5-7f40-4909-85d5-d4149554ad4e" providerId="ADAL" clId="{D5FD8459-2B5C-48A5-9673-8D128202ED48}" dt="2026-05-10T15:00:27.903" v="6192" actId="1036"/>
          <ac:picMkLst>
            <pc:docMk/>
            <pc:sldMk cId="969717571" sldId="2147480787"/>
            <ac:picMk id="5" creationId="{84C86C89-5E0D-A01E-0E15-C7D1F0943BFE}"/>
          </ac:picMkLst>
        </pc:picChg>
        <pc:picChg chg="add mod ord">
          <ac:chgData name="Yoel Kortick" userId="167978f5-7f40-4909-85d5-d4149554ad4e" providerId="ADAL" clId="{D5FD8459-2B5C-48A5-9673-8D128202ED48}" dt="2026-05-10T15:00:52.352" v="6210" actId="208"/>
          <ac:picMkLst>
            <pc:docMk/>
            <pc:sldMk cId="969717571" sldId="2147480787"/>
            <ac:picMk id="8" creationId="{23A80FA8-9664-4713-98E2-620ADE85A7C6}"/>
          </ac:picMkLst>
        </pc:picChg>
        <pc:cxnChg chg="add">
          <ac:chgData name="Yoel Kortick" userId="167978f5-7f40-4909-85d5-d4149554ad4e" providerId="ADAL" clId="{D5FD8459-2B5C-48A5-9673-8D128202ED48}" dt="2026-05-10T15:05:04.266" v="6279" actId="11529"/>
          <ac:cxnSpMkLst>
            <pc:docMk/>
            <pc:sldMk cId="969717571" sldId="2147480787"/>
            <ac:cxnSpMk id="13" creationId="{C18C9A69-F989-E808-B156-AAA872227A68}"/>
          </ac:cxnSpMkLst>
        </pc:cxnChg>
      </pc:sldChg>
      <pc:sldChg chg="addSp delSp modSp add del mod">
        <pc:chgData name="Yoel Kortick" userId="167978f5-7f40-4909-85d5-d4149554ad4e" providerId="ADAL" clId="{D5FD8459-2B5C-48A5-9673-8D128202ED48}" dt="2026-05-11T15:48:16.195" v="6887" actId="47"/>
        <pc:sldMkLst>
          <pc:docMk/>
          <pc:sldMk cId="2465395098" sldId="2147480788"/>
        </pc:sldMkLst>
        <pc:spChg chg="mod">
          <ac:chgData name="Yoel Kortick" userId="167978f5-7f40-4909-85d5-d4149554ad4e" providerId="ADAL" clId="{D5FD8459-2B5C-48A5-9673-8D128202ED48}" dt="2026-05-10T15:01:18.866" v="6246" actId="20577"/>
          <ac:spMkLst>
            <pc:docMk/>
            <pc:sldMk cId="2465395098" sldId="2147480788"/>
            <ac:spMk id="2" creationId="{4523C65B-8741-908A-764E-6E326B0FDD08}"/>
          </ac:spMkLst>
        </pc:spChg>
        <pc:spChg chg="del">
          <ac:chgData name="Yoel Kortick" userId="167978f5-7f40-4909-85d5-d4149554ad4e" providerId="ADAL" clId="{D5FD8459-2B5C-48A5-9673-8D128202ED48}" dt="2026-05-10T15:02:40.892" v="6249" actId="478"/>
          <ac:spMkLst>
            <pc:docMk/>
            <pc:sldMk cId="2465395098" sldId="2147480788"/>
            <ac:spMk id="5" creationId="{DC5556E8-F6D6-D1B0-3463-1F29F5E6C3CC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6" creationId="{24C6E675-67ED-2A09-7BB9-741C56F060D8}"/>
          </ac:spMkLst>
        </pc:spChg>
        <pc:spChg chg="del">
          <ac:chgData name="Yoel Kortick" userId="167978f5-7f40-4909-85d5-d4149554ad4e" providerId="ADAL" clId="{D5FD8459-2B5C-48A5-9673-8D128202ED48}" dt="2026-05-10T15:02:39.691" v="6248" actId="478"/>
          <ac:spMkLst>
            <pc:docMk/>
            <pc:sldMk cId="2465395098" sldId="2147480788"/>
            <ac:spMk id="8" creationId="{8C60D236-4AF8-8D77-9AC3-CC86256F1A9C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2465395098" sldId="2147480788"/>
            <ac:spMk id="10" creationId="{AB9A671D-8CA9-72F3-505A-35D8A8C23EAF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2" creationId="{C3BBE9B9-819C-7D7D-B2F8-2B6CCE5061BD}"/>
          </ac:spMkLst>
        </pc:spChg>
        <pc:spChg chg="add mod">
          <ac:chgData name="Yoel Kortick" userId="167978f5-7f40-4909-85d5-d4149554ad4e" providerId="ADAL" clId="{D5FD8459-2B5C-48A5-9673-8D128202ED48}" dt="2026-05-10T15:05:46.176" v="6310" actId="1036"/>
          <ac:spMkLst>
            <pc:docMk/>
            <pc:sldMk cId="2465395098" sldId="2147480788"/>
            <ac:spMk id="13" creationId="{C28310E0-1C9F-02CE-8CB4-97264796EC5D}"/>
          </ac:spMkLst>
        </pc:spChg>
        <pc:spChg chg="add mod ord">
          <ac:chgData name="Yoel Kortick" userId="167978f5-7f40-4909-85d5-d4149554ad4e" providerId="ADAL" clId="{D5FD8459-2B5C-48A5-9673-8D128202ED48}" dt="2026-05-10T15:05:51.337" v="6312" actId="167"/>
          <ac:spMkLst>
            <pc:docMk/>
            <pc:sldMk cId="2465395098" sldId="2147480788"/>
            <ac:spMk id="16" creationId="{14A232B1-170D-2FB0-53C3-CD6650EF0C58}"/>
          </ac:spMkLst>
        </pc:spChg>
        <pc:picChg chg="add del mod">
          <ac:chgData name="Yoel Kortick" userId="167978f5-7f40-4909-85d5-d4149554ad4e" providerId="ADAL" clId="{D5FD8459-2B5C-48A5-9673-8D128202ED48}" dt="2026-05-10T15:03:33.936" v="6254" actId="478"/>
          <ac:picMkLst>
            <pc:docMk/>
            <pc:sldMk cId="2465395098" sldId="2147480788"/>
            <ac:picMk id="4" creationId="{1AF5224E-AA7C-8B27-79D5-2002E82DA917}"/>
          </ac:picMkLst>
        </pc:picChg>
        <pc:picChg chg="add mod ord">
          <ac:chgData name="Yoel Kortick" userId="167978f5-7f40-4909-85d5-d4149554ad4e" providerId="ADAL" clId="{D5FD8459-2B5C-48A5-9673-8D128202ED48}" dt="2026-05-10T15:05:46.176" v="6310" actId="1036"/>
          <ac:picMkLst>
            <pc:docMk/>
            <pc:sldMk cId="2465395098" sldId="2147480788"/>
            <ac:picMk id="11" creationId="{C78003C0-AD22-CFEA-71E5-CDD78B2A3ABB}"/>
          </ac:picMkLst>
        </pc:picChg>
        <pc:picChg chg="del">
          <ac:chgData name="Yoel Kortick" userId="167978f5-7f40-4909-85d5-d4149554ad4e" providerId="ADAL" clId="{D5FD8459-2B5C-48A5-9673-8D128202ED48}" dt="2026-05-10T15:02:36.685" v="6247" actId="478"/>
          <ac:picMkLst>
            <pc:docMk/>
            <pc:sldMk cId="2465395098" sldId="2147480788"/>
            <ac:picMk id="14" creationId="{1E7798AA-77C7-34D7-C564-39A87700EC5D}"/>
          </ac:picMkLst>
        </pc:picChg>
        <pc:picChg chg="add mod ord">
          <ac:chgData name="Yoel Kortick" userId="167978f5-7f40-4909-85d5-d4149554ad4e" providerId="ADAL" clId="{D5FD8459-2B5C-48A5-9673-8D128202ED48}" dt="2026-05-10T15:05:51.337" v="6312" actId="167"/>
          <ac:picMkLst>
            <pc:docMk/>
            <pc:sldMk cId="2465395098" sldId="2147480788"/>
            <ac:picMk id="15" creationId="{7DB1BA98-61AA-EECD-CA08-296411583571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5:52:47.309" v="7217" actId="208"/>
        <pc:sldMkLst>
          <pc:docMk/>
          <pc:sldMk cId="3771219074" sldId="2147480788"/>
        </pc:sldMkLst>
        <pc:spChg chg="mod">
          <ac:chgData name="Yoel Kortick" userId="167978f5-7f40-4909-85d5-d4149554ad4e" providerId="ADAL" clId="{D5FD8459-2B5C-48A5-9673-8D128202ED48}" dt="2026-05-11T15:52:09.198" v="7168" actId="20577"/>
          <ac:spMkLst>
            <pc:docMk/>
            <pc:sldMk cId="3771219074" sldId="2147480788"/>
            <ac:spMk id="3" creationId="{A05AACAA-A402-DF35-8F6A-E0AC929A8A97}"/>
          </ac:spMkLst>
        </pc:spChg>
        <pc:spChg chg="del">
          <ac:chgData name="Yoel Kortick" userId="167978f5-7f40-4909-85d5-d4149554ad4e" providerId="ADAL" clId="{D5FD8459-2B5C-48A5-9673-8D128202ED48}" dt="2026-05-11T15:52:14.357" v="7170" actId="478"/>
          <ac:spMkLst>
            <pc:docMk/>
            <pc:sldMk cId="3771219074" sldId="2147480788"/>
            <ac:spMk id="6" creationId="{346968AD-AE8A-60AD-24BA-3CF20246B5D6}"/>
          </ac:spMkLst>
        </pc:spChg>
        <pc:spChg chg="del">
          <ac:chgData name="Yoel Kortick" userId="167978f5-7f40-4909-85d5-d4149554ad4e" providerId="ADAL" clId="{D5FD8459-2B5C-48A5-9673-8D128202ED48}" dt="2026-05-11T15:52:15.948" v="7171" actId="478"/>
          <ac:spMkLst>
            <pc:docMk/>
            <pc:sldMk cId="3771219074" sldId="2147480788"/>
            <ac:spMk id="16" creationId="{AD1EC465-3FC0-22F4-7DA1-9B0CD6B562AB}"/>
          </ac:spMkLst>
        </pc:spChg>
        <pc:picChg chg="add mod">
          <ac:chgData name="Yoel Kortick" userId="167978f5-7f40-4909-85d5-d4149554ad4e" providerId="ADAL" clId="{D5FD8459-2B5C-48A5-9673-8D128202ED48}" dt="2026-05-11T15:52:44.870" v="7216" actId="208"/>
          <ac:picMkLst>
            <pc:docMk/>
            <pc:sldMk cId="3771219074" sldId="2147480788"/>
            <ac:picMk id="4" creationId="{9A0F3C66-1DF4-926F-41FB-82167063851A}"/>
          </ac:picMkLst>
        </pc:picChg>
        <pc:picChg chg="del">
          <ac:chgData name="Yoel Kortick" userId="167978f5-7f40-4909-85d5-d4149554ad4e" providerId="ADAL" clId="{D5FD8459-2B5C-48A5-9673-8D128202ED48}" dt="2026-05-11T15:52:11.126" v="7169" actId="478"/>
          <ac:picMkLst>
            <pc:docMk/>
            <pc:sldMk cId="3771219074" sldId="2147480788"/>
            <ac:picMk id="5" creationId="{EF4C1934-CD8A-AA76-D1B0-835C30F593C7}"/>
          </ac:picMkLst>
        </pc:picChg>
        <pc:picChg chg="add mod">
          <ac:chgData name="Yoel Kortick" userId="167978f5-7f40-4909-85d5-d4149554ad4e" providerId="ADAL" clId="{D5FD8459-2B5C-48A5-9673-8D128202ED48}" dt="2026-05-11T15:52:47.309" v="7217" actId="208"/>
          <ac:picMkLst>
            <pc:docMk/>
            <pc:sldMk cId="3771219074" sldId="2147480788"/>
            <ac:picMk id="8" creationId="{22E9062B-B008-852F-E6F1-9405A4B7B5ED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5:56:18.764" v="7353" actId="20577"/>
        <pc:sldMkLst>
          <pc:docMk/>
          <pc:sldMk cId="1080864342" sldId="2147480789"/>
        </pc:sldMkLst>
        <pc:spChg chg="mod">
          <ac:chgData name="Yoel Kortick" userId="167978f5-7f40-4909-85d5-d4149554ad4e" providerId="ADAL" clId="{D5FD8459-2B5C-48A5-9673-8D128202ED48}" dt="2026-05-11T15:56:18.764" v="7353" actId="20577"/>
          <ac:spMkLst>
            <pc:docMk/>
            <pc:sldMk cId="1080864342" sldId="2147480789"/>
            <ac:spMk id="3" creationId="{ABB7FF9B-0DE4-8474-C82D-EF341088E735}"/>
          </ac:spMkLst>
        </pc:spChg>
        <pc:spChg chg="add">
          <ac:chgData name="Yoel Kortick" userId="167978f5-7f40-4909-85d5-d4149554ad4e" providerId="ADAL" clId="{D5FD8459-2B5C-48A5-9673-8D128202ED48}" dt="2026-05-11T15:55:09.266" v="7344" actId="11529"/>
          <ac:spMkLst>
            <pc:docMk/>
            <pc:sldMk cId="1080864342" sldId="2147480789"/>
            <ac:spMk id="6" creationId="{4D3B45DD-563E-15E1-8EAD-B93A13E156B8}"/>
          </ac:spMkLst>
        </pc:spChg>
        <pc:picChg chg="del">
          <ac:chgData name="Yoel Kortick" userId="167978f5-7f40-4909-85d5-d4149554ad4e" providerId="ADAL" clId="{D5FD8459-2B5C-48A5-9673-8D128202ED48}" dt="2026-05-11T15:54:53.185" v="7316" actId="478"/>
          <ac:picMkLst>
            <pc:docMk/>
            <pc:sldMk cId="1080864342" sldId="2147480789"/>
            <ac:picMk id="4" creationId="{B730C40C-6918-6969-11ED-A35D768CF314}"/>
          </ac:picMkLst>
        </pc:picChg>
        <pc:picChg chg="add mod">
          <ac:chgData name="Yoel Kortick" userId="167978f5-7f40-4909-85d5-d4149554ad4e" providerId="ADAL" clId="{D5FD8459-2B5C-48A5-9673-8D128202ED48}" dt="2026-05-11T15:55:11.856" v="7345" actId="208"/>
          <ac:picMkLst>
            <pc:docMk/>
            <pc:sldMk cId="1080864342" sldId="2147480789"/>
            <ac:picMk id="5" creationId="{1BB67781-2EE3-0670-F3D0-DCA31650C6A8}"/>
          </ac:picMkLst>
        </pc:picChg>
        <pc:picChg chg="del">
          <ac:chgData name="Yoel Kortick" userId="167978f5-7f40-4909-85d5-d4149554ad4e" providerId="ADAL" clId="{D5FD8459-2B5C-48A5-9673-8D128202ED48}" dt="2026-05-11T15:54:54.973" v="7317" actId="478"/>
          <ac:picMkLst>
            <pc:docMk/>
            <pc:sldMk cId="1080864342" sldId="2147480789"/>
            <ac:picMk id="8" creationId="{B554521A-F077-557E-C6B3-9E31125335D1}"/>
          </ac:picMkLst>
        </pc:picChg>
      </pc:sldChg>
      <pc:sldChg chg="addSp modSp add del mod">
        <pc:chgData name="Yoel Kortick" userId="167978f5-7f40-4909-85d5-d4149554ad4e" providerId="ADAL" clId="{D5FD8459-2B5C-48A5-9673-8D128202ED48}" dt="2026-05-11T15:48:16.684" v="6888" actId="47"/>
        <pc:sldMkLst>
          <pc:docMk/>
          <pc:sldMk cId="3658933796" sldId="2147480789"/>
        </pc:sldMkLst>
        <pc:spChg chg="mod">
          <ac:chgData name="Yoel Kortick" userId="167978f5-7f40-4909-85d5-d4149554ad4e" providerId="ADAL" clId="{D5FD8459-2B5C-48A5-9673-8D128202ED48}" dt="2026-05-10T15:04:24.921" v="6278" actId="20577"/>
          <ac:spMkLst>
            <pc:docMk/>
            <pc:sldMk cId="3658933796" sldId="2147480789"/>
            <ac:spMk id="2" creationId="{E964FFDC-BCD1-4D4D-2C7F-3FB472F21371}"/>
          </ac:spMkLst>
        </pc:spChg>
        <pc:spChg chg="mod">
          <ac:chgData name="Yoel Kortick" userId="167978f5-7f40-4909-85d5-d4149554ad4e" providerId="ADAL" clId="{D5FD8459-2B5C-48A5-9673-8D128202ED48}" dt="2026-05-11T15:45:31.938" v="6686"/>
          <ac:spMkLst>
            <pc:docMk/>
            <pc:sldMk cId="3658933796" sldId="2147480789"/>
            <ac:spMk id="10" creationId="{CEE0EF33-86E3-2992-2CE1-4E1BE1CB330B}"/>
          </ac:spMkLst>
        </pc:spChg>
        <pc:cxnChg chg="add">
          <ac:chgData name="Yoel Kortick" userId="167978f5-7f40-4909-85d5-d4149554ad4e" providerId="ADAL" clId="{D5FD8459-2B5C-48A5-9673-8D128202ED48}" dt="2026-05-10T15:05:16.986" v="6280" actId="11529"/>
          <ac:cxnSpMkLst>
            <pc:docMk/>
            <pc:sldMk cId="3658933796" sldId="2147480789"/>
            <ac:cxnSpMk id="5" creationId="{FE40F2D4-1202-FBA0-8300-698E2D6A694F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5-11T15:57:12.778" v="7438" actId="1035"/>
        <pc:sldMkLst>
          <pc:docMk/>
          <pc:sldMk cId="1992074607" sldId="2147480790"/>
        </pc:sldMkLst>
        <pc:spChg chg="mod">
          <ac:chgData name="Yoel Kortick" userId="167978f5-7f40-4909-85d5-d4149554ad4e" providerId="ADAL" clId="{D5FD8459-2B5C-48A5-9673-8D128202ED48}" dt="2026-05-11T15:56:53.277" v="7432" actId="313"/>
          <ac:spMkLst>
            <pc:docMk/>
            <pc:sldMk cId="1992074607" sldId="2147480790"/>
            <ac:spMk id="3" creationId="{73BBAF38-3A82-49DB-80A1-C4CF16BDA299}"/>
          </ac:spMkLst>
        </pc:spChg>
        <pc:spChg chg="del">
          <ac:chgData name="Yoel Kortick" userId="167978f5-7f40-4909-85d5-d4149554ad4e" providerId="ADAL" clId="{D5FD8459-2B5C-48A5-9673-8D128202ED48}" dt="2026-05-11T15:56:57.240" v="7433" actId="478"/>
          <ac:spMkLst>
            <pc:docMk/>
            <pc:sldMk cId="1992074607" sldId="2147480790"/>
            <ac:spMk id="6" creationId="{CA5CF69E-AEE6-B69E-6A1D-4E98AE0F84F9}"/>
          </ac:spMkLst>
        </pc:spChg>
        <pc:spChg chg="add">
          <ac:chgData name="Yoel Kortick" userId="167978f5-7f40-4909-85d5-d4149554ad4e" providerId="ADAL" clId="{D5FD8459-2B5C-48A5-9673-8D128202ED48}" dt="2026-05-11T15:57:06.611" v="7435" actId="11529"/>
          <ac:spMkLst>
            <pc:docMk/>
            <pc:sldMk cId="1992074607" sldId="2147480790"/>
            <ac:spMk id="7" creationId="{E624B997-DEE6-6607-EA25-0F3C6AB4D078}"/>
          </ac:spMkLst>
        </pc:spChg>
        <pc:spChg chg="add mod">
          <ac:chgData name="Yoel Kortick" userId="167978f5-7f40-4909-85d5-d4149554ad4e" providerId="ADAL" clId="{D5FD8459-2B5C-48A5-9673-8D128202ED48}" dt="2026-05-11T15:57:12.778" v="7438" actId="1035"/>
          <ac:spMkLst>
            <pc:docMk/>
            <pc:sldMk cId="1992074607" sldId="2147480790"/>
            <ac:spMk id="8" creationId="{B54497CB-95A4-43D6-EA5B-62F8E5E73435}"/>
          </ac:spMkLst>
        </pc:spChg>
        <pc:picChg chg="add mod">
          <ac:chgData name="Yoel Kortick" userId="167978f5-7f40-4909-85d5-d4149554ad4e" providerId="ADAL" clId="{D5FD8459-2B5C-48A5-9673-8D128202ED48}" dt="2026-05-11T15:56:59.966" v="7434" actId="208"/>
          <ac:picMkLst>
            <pc:docMk/>
            <pc:sldMk cId="1992074607" sldId="2147480790"/>
            <ac:picMk id="4" creationId="{E94E5816-D18D-E3CC-E9A4-3A0885BFB29C}"/>
          </ac:picMkLst>
        </pc:picChg>
        <pc:picChg chg="del">
          <ac:chgData name="Yoel Kortick" userId="167978f5-7f40-4909-85d5-d4149554ad4e" providerId="ADAL" clId="{D5FD8459-2B5C-48A5-9673-8D128202ED48}" dt="2026-05-11T15:56:09.671" v="7350" actId="478"/>
          <ac:picMkLst>
            <pc:docMk/>
            <pc:sldMk cId="1992074607" sldId="2147480790"/>
            <ac:picMk id="5" creationId="{EABF0DFD-473E-8771-AF6E-91E30C0D44CB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5:59:00.135" v="7599" actId="20577"/>
        <pc:sldMkLst>
          <pc:docMk/>
          <pc:sldMk cId="3545895606" sldId="2147480791"/>
        </pc:sldMkLst>
        <pc:spChg chg="mod">
          <ac:chgData name="Yoel Kortick" userId="167978f5-7f40-4909-85d5-d4149554ad4e" providerId="ADAL" clId="{D5FD8459-2B5C-48A5-9673-8D128202ED48}" dt="2026-05-11T15:59:00.135" v="7599" actId="20577"/>
          <ac:spMkLst>
            <pc:docMk/>
            <pc:sldMk cId="3545895606" sldId="2147480791"/>
            <ac:spMk id="3" creationId="{1451C0A4-47C8-A7C5-041A-94E804147897}"/>
          </ac:spMkLst>
        </pc:spChg>
        <pc:spChg chg="del">
          <ac:chgData name="Yoel Kortick" userId="167978f5-7f40-4909-85d5-d4149554ad4e" providerId="ADAL" clId="{D5FD8459-2B5C-48A5-9673-8D128202ED48}" dt="2026-05-11T15:58:57.668" v="7598" actId="478"/>
          <ac:spMkLst>
            <pc:docMk/>
            <pc:sldMk cId="3545895606" sldId="2147480791"/>
            <ac:spMk id="7" creationId="{DD375481-2990-548A-DE32-13A1B050BBCD}"/>
          </ac:spMkLst>
        </pc:spChg>
        <pc:spChg chg="del">
          <ac:chgData name="Yoel Kortick" userId="167978f5-7f40-4909-85d5-d4149554ad4e" providerId="ADAL" clId="{D5FD8459-2B5C-48A5-9673-8D128202ED48}" dt="2026-05-11T15:58:57.668" v="7598" actId="478"/>
          <ac:spMkLst>
            <pc:docMk/>
            <pc:sldMk cId="3545895606" sldId="2147480791"/>
            <ac:spMk id="8" creationId="{A99194A0-DB1A-71F2-3526-BA4BF561D810}"/>
          </ac:spMkLst>
        </pc:spChg>
        <pc:picChg chg="del">
          <ac:chgData name="Yoel Kortick" userId="167978f5-7f40-4909-85d5-d4149554ad4e" providerId="ADAL" clId="{D5FD8459-2B5C-48A5-9673-8D128202ED48}" dt="2026-05-11T15:58:10.009" v="7563" actId="478"/>
          <ac:picMkLst>
            <pc:docMk/>
            <pc:sldMk cId="3545895606" sldId="2147480791"/>
            <ac:picMk id="4" creationId="{8A63A6E9-BD3A-47CD-E993-D93A5CB3F945}"/>
          </ac:picMkLst>
        </pc:picChg>
        <pc:picChg chg="add del">
          <ac:chgData name="Yoel Kortick" userId="167978f5-7f40-4909-85d5-d4149554ad4e" providerId="ADAL" clId="{D5FD8459-2B5C-48A5-9673-8D128202ED48}" dt="2026-05-11T15:58:50.676" v="7595" actId="478"/>
          <ac:picMkLst>
            <pc:docMk/>
            <pc:sldMk cId="3545895606" sldId="2147480791"/>
            <ac:picMk id="5" creationId="{F877BA45-F371-7CB9-ED9A-2854764CE61D}"/>
          </ac:picMkLst>
        </pc:picChg>
        <pc:picChg chg="add mod">
          <ac:chgData name="Yoel Kortick" userId="167978f5-7f40-4909-85d5-d4149554ad4e" providerId="ADAL" clId="{D5FD8459-2B5C-48A5-9673-8D128202ED48}" dt="2026-05-11T15:58:54.203" v="7597" actId="208"/>
          <ac:picMkLst>
            <pc:docMk/>
            <pc:sldMk cId="3545895606" sldId="2147480791"/>
            <ac:picMk id="11" creationId="{581F11D8-38E2-2110-0D09-10E03DFA46D5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6:00:10.339" v="7647" actId="11529"/>
        <pc:sldMkLst>
          <pc:docMk/>
          <pc:sldMk cId="2986675119" sldId="2147480792"/>
        </pc:sldMkLst>
        <pc:spChg chg="mod">
          <ac:chgData name="Yoel Kortick" userId="167978f5-7f40-4909-85d5-d4149554ad4e" providerId="ADAL" clId="{D5FD8459-2B5C-48A5-9673-8D128202ED48}" dt="2026-05-11T15:59:43.892" v="7635" actId="20577"/>
          <ac:spMkLst>
            <pc:docMk/>
            <pc:sldMk cId="2986675119" sldId="2147480792"/>
            <ac:spMk id="3" creationId="{27E7B9FF-D46B-66CB-1333-E44D943CD58E}"/>
          </ac:spMkLst>
        </pc:spChg>
        <pc:spChg chg="add mod">
          <ac:chgData name="Yoel Kortick" userId="167978f5-7f40-4909-85d5-d4149554ad4e" providerId="ADAL" clId="{D5FD8459-2B5C-48A5-9673-8D128202ED48}" dt="2026-05-11T16:00:00.294" v="7645" actId="1035"/>
          <ac:spMkLst>
            <pc:docMk/>
            <pc:sldMk cId="2986675119" sldId="2147480792"/>
            <ac:spMk id="5" creationId="{38093EC8-C05D-DD8D-C64D-2A5616A57A00}"/>
          </ac:spMkLst>
        </pc:spChg>
        <pc:spChg chg="add">
          <ac:chgData name="Yoel Kortick" userId="167978f5-7f40-4909-85d5-d4149554ad4e" providerId="ADAL" clId="{D5FD8459-2B5C-48A5-9673-8D128202ED48}" dt="2026-05-11T16:00:06.009" v="7646" actId="11529"/>
          <ac:spMkLst>
            <pc:docMk/>
            <pc:sldMk cId="2986675119" sldId="2147480792"/>
            <ac:spMk id="6" creationId="{68AEA0F2-3F93-4D36-B918-EB2B597FFA17}"/>
          </ac:spMkLst>
        </pc:spChg>
        <pc:spChg chg="add">
          <ac:chgData name="Yoel Kortick" userId="167978f5-7f40-4909-85d5-d4149554ad4e" providerId="ADAL" clId="{D5FD8459-2B5C-48A5-9673-8D128202ED48}" dt="2026-05-11T16:00:10.339" v="7647" actId="11529"/>
          <ac:spMkLst>
            <pc:docMk/>
            <pc:sldMk cId="2986675119" sldId="2147480792"/>
            <ac:spMk id="7" creationId="{A4612FEB-8BB1-2E6E-0526-233D4CB602B1}"/>
          </ac:spMkLst>
        </pc:spChg>
        <pc:picChg chg="add mod">
          <ac:chgData name="Yoel Kortick" userId="167978f5-7f40-4909-85d5-d4149554ad4e" providerId="ADAL" clId="{D5FD8459-2B5C-48A5-9673-8D128202ED48}" dt="2026-05-11T15:59:52.370" v="7638" actId="208"/>
          <ac:picMkLst>
            <pc:docMk/>
            <pc:sldMk cId="2986675119" sldId="2147480792"/>
            <ac:picMk id="4" creationId="{F43BB0BF-092E-608E-D44C-A08C83AF5282}"/>
          </ac:picMkLst>
        </pc:picChg>
        <pc:picChg chg="del">
          <ac:chgData name="Yoel Kortick" userId="167978f5-7f40-4909-85d5-d4149554ad4e" providerId="ADAL" clId="{D5FD8459-2B5C-48A5-9673-8D128202ED48}" dt="2026-05-11T15:59:45.821" v="7636" actId="478"/>
          <ac:picMkLst>
            <pc:docMk/>
            <pc:sldMk cId="2986675119" sldId="2147480792"/>
            <ac:picMk id="11" creationId="{83A0A161-B4B1-107A-4348-2A2DCDC1698E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6:01:45.949" v="7722" actId="207"/>
        <pc:sldMkLst>
          <pc:docMk/>
          <pc:sldMk cId="1173163657" sldId="2147480793"/>
        </pc:sldMkLst>
        <pc:spChg chg="mod">
          <ac:chgData name="Yoel Kortick" userId="167978f5-7f40-4909-85d5-d4149554ad4e" providerId="ADAL" clId="{D5FD8459-2B5C-48A5-9673-8D128202ED48}" dt="2026-05-11T16:01:20.789" v="7715" actId="6549"/>
          <ac:spMkLst>
            <pc:docMk/>
            <pc:sldMk cId="1173163657" sldId="2147480793"/>
            <ac:spMk id="3" creationId="{8D639F72-D252-FFF4-70C4-A0CE33CA3FF0}"/>
          </ac:spMkLst>
        </pc:spChg>
        <pc:spChg chg="mod">
          <ac:chgData name="Yoel Kortick" userId="167978f5-7f40-4909-85d5-d4149554ad4e" providerId="ADAL" clId="{D5FD8459-2B5C-48A5-9673-8D128202ED48}" dt="2026-05-11T16:01:33.254" v="7719" actId="14100"/>
          <ac:spMkLst>
            <pc:docMk/>
            <pc:sldMk cId="1173163657" sldId="2147480793"/>
            <ac:spMk id="5" creationId="{7BC8CF2E-332B-25EF-63D8-DFAEC4EAE7C9}"/>
          </ac:spMkLst>
        </pc:spChg>
        <pc:spChg chg="mod">
          <ac:chgData name="Yoel Kortick" userId="167978f5-7f40-4909-85d5-d4149554ad4e" providerId="ADAL" clId="{D5FD8459-2B5C-48A5-9673-8D128202ED48}" dt="2026-05-11T16:01:27.335" v="7717" actId="14100"/>
          <ac:spMkLst>
            <pc:docMk/>
            <pc:sldMk cId="1173163657" sldId="2147480793"/>
            <ac:spMk id="6" creationId="{18657177-9021-74BD-F797-CB5611D85739}"/>
          </ac:spMkLst>
        </pc:spChg>
        <pc:spChg chg="mod">
          <ac:chgData name="Yoel Kortick" userId="167978f5-7f40-4909-85d5-d4149554ad4e" providerId="ADAL" clId="{D5FD8459-2B5C-48A5-9673-8D128202ED48}" dt="2026-05-11T16:01:45.949" v="7722" actId="207"/>
          <ac:spMkLst>
            <pc:docMk/>
            <pc:sldMk cId="1173163657" sldId="2147480793"/>
            <ac:spMk id="7" creationId="{EA4EDF5F-4FF6-B421-4FFF-7263CB2C7F28}"/>
          </ac:spMkLst>
        </pc:spChg>
        <pc:picChg chg="del">
          <ac:chgData name="Yoel Kortick" userId="167978f5-7f40-4909-85d5-d4149554ad4e" providerId="ADAL" clId="{D5FD8459-2B5C-48A5-9673-8D128202ED48}" dt="2026-05-11T16:01:05.223" v="7649" actId="478"/>
          <ac:picMkLst>
            <pc:docMk/>
            <pc:sldMk cId="1173163657" sldId="2147480793"/>
            <ac:picMk id="4" creationId="{F33F8EC9-727B-C5F2-D169-4630EF41AB9B}"/>
          </ac:picMkLst>
        </pc:picChg>
        <pc:picChg chg="add mod ord">
          <ac:chgData name="Yoel Kortick" userId="167978f5-7f40-4909-85d5-d4149554ad4e" providerId="ADAL" clId="{D5FD8459-2B5C-48A5-9673-8D128202ED48}" dt="2026-05-11T16:01:36.091" v="7720" actId="208"/>
          <ac:picMkLst>
            <pc:docMk/>
            <pc:sldMk cId="1173163657" sldId="2147480793"/>
            <ac:picMk id="8" creationId="{A56F7C83-ECA7-CD96-4483-71A57CE15695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6:08:16.677" v="8167" actId="208"/>
        <pc:sldMkLst>
          <pc:docMk/>
          <pc:sldMk cId="262554383" sldId="2147480794"/>
        </pc:sldMkLst>
        <pc:spChg chg="mod">
          <ac:chgData name="Yoel Kortick" userId="167978f5-7f40-4909-85d5-d4149554ad4e" providerId="ADAL" clId="{D5FD8459-2B5C-48A5-9673-8D128202ED48}" dt="2026-05-11T16:06:46.472" v="8161"/>
          <ac:spMkLst>
            <pc:docMk/>
            <pc:sldMk cId="262554383" sldId="2147480794"/>
            <ac:spMk id="3" creationId="{108E8508-EA7A-5376-B486-1773CE5E1069}"/>
          </ac:spMkLst>
        </pc:spChg>
        <pc:spChg chg="del">
          <ac:chgData name="Yoel Kortick" userId="167978f5-7f40-4909-85d5-d4149554ad4e" providerId="ADAL" clId="{D5FD8459-2B5C-48A5-9673-8D128202ED48}" dt="2026-05-11T16:03:03.106" v="7725" actId="478"/>
          <ac:spMkLst>
            <pc:docMk/>
            <pc:sldMk cId="262554383" sldId="2147480794"/>
            <ac:spMk id="5" creationId="{8AE014AE-3C51-F5F0-4981-FA7A75507BD3}"/>
          </ac:spMkLst>
        </pc:spChg>
        <pc:spChg chg="del">
          <ac:chgData name="Yoel Kortick" userId="167978f5-7f40-4909-85d5-d4149554ad4e" providerId="ADAL" clId="{D5FD8459-2B5C-48A5-9673-8D128202ED48}" dt="2026-05-11T16:03:03.106" v="7725" actId="478"/>
          <ac:spMkLst>
            <pc:docMk/>
            <pc:sldMk cId="262554383" sldId="2147480794"/>
            <ac:spMk id="6" creationId="{2FA68703-A1FE-1833-655A-E9951C06AB2A}"/>
          </ac:spMkLst>
        </pc:spChg>
        <pc:spChg chg="del">
          <ac:chgData name="Yoel Kortick" userId="167978f5-7f40-4909-85d5-d4149554ad4e" providerId="ADAL" clId="{D5FD8459-2B5C-48A5-9673-8D128202ED48}" dt="2026-05-11T16:03:03.106" v="7725" actId="478"/>
          <ac:spMkLst>
            <pc:docMk/>
            <pc:sldMk cId="262554383" sldId="2147480794"/>
            <ac:spMk id="7" creationId="{FAA2361C-9855-8C02-825E-A4F4E7ECE679}"/>
          </ac:spMkLst>
        </pc:spChg>
        <pc:picChg chg="add mod">
          <ac:chgData name="Yoel Kortick" userId="167978f5-7f40-4909-85d5-d4149554ad4e" providerId="ADAL" clId="{D5FD8459-2B5C-48A5-9673-8D128202ED48}" dt="2026-05-11T16:08:16.677" v="8167" actId="208"/>
          <ac:picMkLst>
            <pc:docMk/>
            <pc:sldMk cId="262554383" sldId="2147480794"/>
            <ac:picMk id="4" creationId="{FECBDD5F-85E5-C27C-8DF1-AD64B20DBC9F}"/>
          </ac:picMkLst>
        </pc:picChg>
        <pc:picChg chg="del">
          <ac:chgData name="Yoel Kortick" userId="167978f5-7f40-4909-85d5-d4149554ad4e" providerId="ADAL" clId="{D5FD8459-2B5C-48A5-9673-8D128202ED48}" dt="2026-05-11T16:02:58.640" v="7724" actId="478"/>
          <ac:picMkLst>
            <pc:docMk/>
            <pc:sldMk cId="262554383" sldId="2147480794"/>
            <ac:picMk id="8" creationId="{4EB863B4-1591-0840-E726-F89785EB6E21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5-11T16:07:40.336" v="8165" actId="20577"/>
        <pc:sldMkLst>
          <pc:docMk/>
          <pc:sldMk cId="691253962" sldId="2147480795"/>
        </pc:sldMkLst>
        <pc:spChg chg="mod">
          <ac:chgData name="Yoel Kortick" userId="167978f5-7f40-4909-85d5-d4149554ad4e" providerId="ADAL" clId="{D5FD8459-2B5C-48A5-9673-8D128202ED48}" dt="2026-05-11T16:07:40.336" v="8165" actId="20577"/>
          <ac:spMkLst>
            <pc:docMk/>
            <pc:sldMk cId="691253962" sldId="2147480795"/>
            <ac:spMk id="3" creationId="{17161BC2-F44C-3F24-B9CA-1815DD1E82D6}"/>
          </ac:spMkLst>
        </pc:spChg>
        <pc:picChg chg="add del mod">
          <ac:chgData name="Yoel Kortick" userId="167978f5-7f40-4909-85d5-d4149554ad4e" providerId="ADAL" clId="{D5FD8459-2B5C-48A5-9673-8D128202ED48}" dt="2026-05-11T16:06:22.994" v="8139" actId="478"/>
          <ac:picMkLst>
            <pc:docMk/>
            <pc:sldMk cId="691253962" sldId="2147480795"/>
            <ac:picMk id="4" creationId="{1E81CFF2-54A7-0943-B42C-44F7794F73B6}"/>
          </ac:picMkLst>
        </pc:picChg>
        <pc:picChg chg="add mod">
          <ac:chgData name="Yoel Kortick" userId="167978f5-7f40-4909-85d5-d4149554ad4e" providerId="ADAL" clId="{D5FD8459-2B5C-48A5-9673-8D128202ED48}" dt="2026-05-11T16:06:28.279" v="8159" actId="208"/>
          <ac:picMkLst>
            <pc:docMk/>
            <pc:sldMk cId="691253962" sldId="2147480795"/>
            <ac:picMk id="6" creationId="{33B38B76-3EAD-ECA7-0BD6-B99259FFA7DE}"/>
          </ac:picMkLst>
        </pc:picChg>
      </pc:sldChg>
      <pc:sldMasterChg chg="delSldLayout modSldLayout">
        <pc:chgData name="Yoel Kortick" userId="167978f5-7f40-4909-85d5-d4149554ad4e" providerId="ADAL" clId="{D5FD8459-2B5C-48A5-9673-8D128202ED48}" dt="2026-05-11T14:35:23.995" v="6314" actId="478"/>
        <pc:sldMasterMkLst>
          <pc:docMk/>
          <pc:sldMasterMk cId="1691894521" sldId="2147483966"/>
        </pc:sldMasterMkLst>
        <pc:sldLayoutChg chg="addSp modSp mod">
          <pc:chgData name="Yoel Kortick" userId="167978f5-7f40-4909-85d5-d4149554ad4e" providerId="ADAL" clId="{D5FD8459-2B5C-48A5-9673-8D128202ED48}" dt="2026-05-10T06:30:08.953" v="4353" actId="1038"/>
          <pc:sldLayoutMkLst>
            <pc:docMk/>
            <pc:sldMasterMk cId="1691894521" sldId="2147483966"/>
            <pc:sldLayoutMk cId="447397038" sldId="2147483919"/>
          </pc:sldLayoutMkLst>
          <pc:picChg chg="add mod">
            <ac:chgData name="Yoel Kortick" userId="167978f5-7f40-4909-85d5-d4149554ad4e" providerId="ADAL" clId="{D5FD8459-2B5C-48A5-9673-8D128202ED48}" dt="2026-05-10T06:29:55.283" v="4223" actId="14100"/>
            <ac:picMkLst>
              <pc:docMk/>
              <pc:sldMasterMk cId="1691894521" sldId="2147483966"/>
              <pc:sldLayoutMk cId="447397038" sldId="2147483919"/>
              <ac:picMk id="3" creationId="{BE49D6EA-A601-0A51-5F8E-FA69399E1880}"/>
            </ac:picMkLst>
          </pc:picChg>
          <pc:picChg chg="add mod">
            <ac:chgData name="Yoel Kortick" userId="167978f5-7f40-4909-85d5-d4149554ad4e" providerId="ADAL" clId="{D5FD8459-2B5C-48A5-9673-8D128202ED48}" dt="2026-05-10T06:30:08.953" v="4353" actId="1038"/>
            <ac:picMkLst>
              <pc:docMk/>
              <pc:sldMasterMk cId="1691894521" sldId="2147483966"/>
              <pc:sldLayoutMk cId="447397038" sldId="2147483919"/>
              <ac:picMk id="6" creationId="{C23174AE-751D-3036-6164-C7806078CA3C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21:53.816" v="4116" actId="47"/>
          <pc:sldLayoutMkLst>
            <pc:docMk/>
            <pc:sldMasterMk cId="1691894521" sldId="2147483966"/>
            <pc:sldLayoutMk cId="251291607" sldId="2147484693"/>
          </pc:sldLayoutMkLst>
          <pc:spChg chg="del">
            <ac:chgData name="Yoel Kortick" userId="167978f5-7f40-4909-85d5-d4149554ad4e" providerId="ADAL" clId="{D5FD8459-2B5C-48A5-9673-8D128202ED48}" dt="2026-05-10T06:17:16.512" v="4101" actId="478"/>
            <ac:spMkLst>
              <pc:docMk/>
              <pc:sldMasterMk cId="1691894521" sldId="2147483966"/>
              <pc:sldLayoutMk cId="251291607" sldId="2147484693"/>
              <ac:spMk id="6" creationId="{A87C1EC7-2E13-80DF-8969-71DEFD132096}"/>
            </ac:spMkLst>
          </pc:spChg>
          <pc:picChg chg="del">
            <ac:chgData name="Yoel Kortick" userId="167978f5-7f40-4909-85d5-d4149554ad4e" providerId="ADAL" clId="{D5FD8459-2B5C-48A5-9673-8D128202ED48}" dt="2026-05-10T06:14:19.200" v="4099" actId="478"/>
            <ac:picMkLst>
              <pc:docMk/>
              <pc:sldMasterMk cId="1691894521" sldId="2147483966"/>
              <pc:sldLayoutMk cId="251291607" sldId="2147484693"/>
              <ac:picMk id="2" creationId="{E0CFD6CD-0118-48FC-B0D7-AD8A79C32071}"/>
            </ac:picMkLst>
          </pc:picChg>
          <pc:picChg chg="add mod">
            <ac:chgData name="Yoel Kortick" userId="167978f5-7f40-4909-85d5-d4149554ad4e" providerId="ADAL" clId="{D5FD8459-2B5C-48A5-9673-8D128202ED48}" dt="2026-05-10T06:17:30.495" v="4105"/>
            <ac:picMkLst>
              <pc:docMk/>
              <pc:sldMasterMk cId="1691894521" sldId="2147483966"/>
              <pc:sldLayoutMk cId="251291607" sldId="2147484693"/>
              <ac:picMk id="3" creationId="{5C5C852D-1A11-9AB8-0DED-260AFB63AE8F}"/>
            </ac:picMkLst>
          </pc:picChg>
          <pc:picChg chg="add mod ord">
            <ac:chgData name="Yoel Kortick" userId="167978f5-7f40-4909-85d5-d4149554ad4e" providerId="ADAL" clId="{D5FD8459-2B5C-48A5-9673-8D128202ED48}" dt="2026-05-10T06:20:43.038" v="4108" actId="14100"/>
            <ac:picMkLst>
              <pc:docMk/>
              <pc:sldMasterMk cId="1691894521" sldId="2147483966"/>
              <pc:sldLayoutMk cId="251291607" sldId="2147484693"/>
              <ac:picMk id="4" creationId="{201B937E-0D3E-53D8-0C97-023DDB65CC4F}"/>
            </ac:picMkLst>
          </pc:picChg>
          <pc:picChg chg="del">
            <ac:chgData name="Yoel Kortick" userId="167978f5-7f40-4909-85d5-d4149554ad4e" providerId="ADAL" clId="{D5FD8459-2B5C-48A5-9673-8D128202ED48}" dt="2026-05-10T06:17:19.161" v="4102" actId="478"/>
            <ac:picMkLst>
              <pc:docMk/>
              <pc:sldMasterMk cId="1691894521" sldId="2147483966"/>
              <pc:sldLayoutMk cId="251291607" sldId="2147484693"/>
              <ac:picMk id="7" creationId="{ADE1DE1A-FEDF-1BE9-3E03-3E9F8E862D93}"/>
            </ac:picMkLst>
          </pc:picChg>
          <pc:picChg chg="del">
            <ac:chgData name="Yoel Kortick" userId="167978f5-7f40-4909-85d5-d4149554ad4e" providerId="ADAL" clId="{D5FD8459-2B5C-48A5-9673-8D128202ED48}" dt="2026-05-10T06:17:22.058" v="4103" actId="478"/>
            <ac:picMkLst>
              <pc:docMk/>
              <pc:sldMasterMk cId="1691894521" sldId="2147483966"/>
              <pc:sldLayoutMk cId="251291607" sldId="2147484693"/>
              <ac:picMk id="10" creationId="{5F750CDF-31AB-E8C1-CF42-CAD926A89172}"/>
            </ac:picMkLst>
          </pc:picChg>
          <pc:picChg chg="del">
            <ac:chgData name="Yoel Kortick" userId="167978f5-7f40-4909-85d5-d4149554ad4e" providerId="ADAL" clId="{D5FD8459-2B5C-48A5-9673-8D128202ED48}" dt="2026-05-10T06:14:21.249" v="4100" actId="478"/>
            <ac:picMkLst>
              <pc:docMk/>
              <pc:sldMasterMk cId="1691894521" sldId="2147483966"/>
              <pc:sldLayoutMk cId="251291607" sldId="2147484693"/>
              <ac:picMk id="68" creationId="{D442F23D-816F-0119-390A-1A6DBC1ABCA4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0T06:26:22.372" v="4140" actId="167"/>
          <pc:sldLayoutMkLst>
            <pc:docMk/>
            <pc:sldMasterMk cId="1691894521" sldId="2147483966"/>
            <pc:sldLayoutMk cId="2983963386" sldId="2147484694"/>
          </pc:sldLayoutMkLst>
          <pc:spChg chg="del mod">
            <ac:chgData name="Yoel Kortick" userId="167978f5-7f40-4909-85d5-d4149554ad4e" providerId="ADAL" clId="{D5FD8459-2B5C-48A5-9673-8D128202ED48}" dt="2026-05-10T06:22:56.600" v="4119" actId="478"/>
            <ac:spMkLst>
              <pc:docMk/>
              <pc:sldMasterMk cId="1691894521" sldId="2147483966"/>
              <pc:sldLayoutMk cId="2983963386" sldId="2147484694"/>
              <ac:spMk id="5" creationId="{00000000-0000-0000-0000-000000000000}"/>
            </ac:spMkLst>
          </pc:spChg>
          <pc:spChg chg="add mod ord">
            <ac:chgData name="Yoel Kortick" userId="167978f5-7f40-4909-85d5-d4149554ad4e" providerId="ADAL" clId="{D5FD8459-2B5C-48A5-9673-8D128202ED48}" dt="2026-05-10T06:26:22.372" v="4140" actId="167"/>
            <ac:spMkLst>
              <pc:docMk/>
              <pc:sldMasterMk cId="1691894521" sldId="2147483966"/>
              <pc:sldLayoutMk cId="2983963386" sldId="2147484694"/>
              <ac:spMk id="11" creationId="{39B3CC06-0736-076C-9484-4B62B76261BA}"/>
            </ac:spMkLst>
          </pc:spChg>
          <pc:spChg chg="add mod ord">
            <ac:chgData name="Yoel Kortick" userId="167978f5-7f40-4909-85d5-d4149554ad4e" providerId="ADAL" clId="{D5FD8459-2B5C-48A5-9673-8D128202ED48}" dt="2026-05-10T06:24:19.212" v="4132" actId="167"/>
            <ac:spMkLst>
              <pc:docMk/>
              <pc:sldMasterMk cId="1691894521" sldId="2147483966"/>
              <pc:sldLayoutMk cId="2983963386" sldId="2147484694"/>
              <ac:spMk id="15" creationId="{FCB103EC-CB77-4B0A-91F0-9914CDA9FF0E}"/>
            </ac:spMkLst>
          </pc:spChg>
          <pc:picChg chg="del">
            <ac:chgData name="Yoel Kortick" userId="167978f5-7f40-4909-85d5-d4149554ad4e" providerId="ADAL" clId="{D5FD8459-2B5C-48A5-9673-8D128202ED48}" dt="2026-05-10T06:22:44.531" v="4117" actId="478"/>
            <ac:picMkLst>
              <pc:docMk/>
              <pc:sldMasterMk cId="1691894521" sldId="2147483966"/>
              <pc:sldLayoutMk cId="2983963386" sldId="2147484694"/>
              <ac:picMk id="2" creationId="{46584845-2D0C-B166-A31E-DCE51E304B13}"/>
            </ac:picMkLst>
          </pc:picChg>
          <pc:picChg chg="mod ord">
            <ac:chgData name="Yoel Kortick" userId="167978f5-7f40-4909-85d5-d4149554ad4e" providerId="ADAL" clId="{D5FD8459-2B5C-48A5-9673-8D128202ED48}" dt="2026-05-10T06:24:09.736" v="4129" actId="166"/>
            <ac:picMkLst>
              <pc:docMk/>
              <pc:sldMasterMk cId="1691894521" sldId="2147483966"/>
              <pc:sldLayoutMk cId="2983963386" sldId="2147484694"/>
              <ac:picMk id="7" creationId="{60E4BA98-EBD8-08EA-CCA2-6C45D7C1C34A}"/>
            </ac:picMkLst>
          </pc:picChg>
          <pc:picChg chg="del mod">
            <ac:chgData name="Yoel Kortick" userId="167978f5-7f40-4909-85d5-d4149554ad4e" providerId="ADAL" clId="{D5FD8459-2B5C-48A5-9673-8D128202ED48}" dt="2026-05-10T06:23:25.131" v="4122" actId="478"/>
            <ac:picMkLst>
              <pc:docMk/>
              <pc:sldMasterMk cId="1691894521" sldId="2147483966"/>
              <pc:sldLayoutMk cId="2983963386" sldId="2147484694"/>
              <ac:picMk id="16" creationId="{672C509C-325E-8FBC-88FD-8F29EB5BDB8E}"/>
            </ac:picMkLst>
          </pc:picChg>
        </pc:sldLayoutChg>
        <pc:sldLayoutChg chg="addSp delSp modSp mod">
          <pc:chgData name="Yoel Kortick" userId="167978f5-7f40-4909-85d5-d4149554ad4e" providerId="ADAL" clId="{D5FD8459-2B5C-48A5-9673-8D128202ED48}" dt="2026-05-11T14:35:23.995" v="6314" actId="478"/>
          <pc:sldLayoutMkLst>
            <pc:docMk/>
            <pc:sldMasterMk cId="1691894521" sldId="2147483966"/>
            <pc:sldLayoutMk cId="2705959259" sldId="2147484695"/>
          </pc:sldLayoutMkLst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2" creationId="{C9B7B686-B8CC-7FC9-3071-2099B0DCFCB3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3" creationId="{B7BC6FBE-DCC3-D37D-2C30-1D77264818A8}"/>
            </ac:spMkLst>
          </pc:spChg>
          <pc:spChg chg="mod">
            <ac:chgData name="Yoel Kortick" userId="167978f5-7f40-4909-85d5-d4149554ad4e" providerId="ADAL" clId="{D5FD8459-2B5C-48A5-9673-8D128202ED48}" dt="2026-05-10T06:28:21.633" v="4191" actId="1038"/>
            <ac:spMkLst>
              <pc:docMk/>
              <pc:sldMasterMk cId="1691894521" sldId="2147483966"/>
              <pc:sldLayoutMk cId="2705959259" sldId="2147484695"/>
              <ac:spMk id="4" creationId="{0F1E173B-9917-EC2D-7E46-ABCD7C5EAD2A}"/>
            </ac:spMkLst>
          </pc:spChg>
          <pc:picChg chg="del">
            <ac:chgData name="Yoel Kortick" userId="167978f5-7f40-4909-85d5-d4149554ad4e" providerId="ADAL" clId="{D5FD8459-2B5C-48A5-9673-8D128202ED48}" dt="2026-05-11T14:35:23.995" v="6314" actId="478"/>
            <ac:picMkLst>
              <pc:docMk/>
              <pc:sldMasterMk cId="1691894521" sldId="2147483966"/>
              <pc:sldLayoutMk cId="2705959259" sldId="2147484695"/>
              <ac:picMk id="5" creationId="{FF0B02EB-01AA-6450-A6DA-9C4C2C00212B}"/>
            </ac:picMkLst>
          </pc:picChg>
          <pc:picChg chg="add mod">
            <ac:chgData name="Yoel Kortick" userId="167978f5-7f40-4909-85d5-d4149554ad4e" providerId="ADAL" clId="{D5FD8459-2B5C-48A5-9673-8D128202ED48}" dt="2026-05-10T06:29:18.106" v="4218" actId="1076"/>
            <ac:picMkLst>
              <pc:docMk/>
              <pc:sldMasterMk cId="1691894521" sldId="2147483966"/>
              <pc:sldLayoutMk cId="2705959259" sldId="2147484695"/>
              <ac:picMk id="6" creationId="{5CA11437-CD82-C9A4-102E-BDF53AA1D924}"/>
            </ac:picMkLst>
          </pc:picChg>
          <pc:picChg chg="add mod ord">
            <ac:chgData name="Yoel Kortick" userId="167978f5-7f40-4909-85d5-d4149554ad4e" providerId="ADAL" clId="{D5FD8459-2B5C-48A5-9673-8D128202ED48}" dt="2026-05-10T06:29:23.219" v="4220" actId="167"/>
            <ac:picMkLst>
              <pc:docMk/>
              <pc:sldMasterMk cId="1691894521" sldId="2147483966"/>
              <pc:sldLayoutMk cId="2705959259" sldId="2147484695"/>
              <ac:picMk id="8" creationId="{96107314-3535-89ED-4D68-B22351683B0E}"/>
            </ac:picMkLst>
          </pc:picChg>
          <pc:picChg chg="del">
            <ac:chgData name="Yoel Kortick" userId="167978f5-7f40-4909-85d5-d4149554ad4e" providerId="ADAL" clId="{D5FD8459-2B5C-48A5-9673-8D128202ED48}" dt="2026-05-10T06:28:14.633" v="4142" actId="478"/>
            <ac:picMkLst>
              <pc:docMk/>
              <pc:sldMasterMk cId="1691894521" sldId="2147483966"/>
              <pc:sldLayoutMk cId="2705959259" sldId="2147484695"/>
              <ac:picMk id="9" creationId="{BCBF26A9-A57C-0B40-4713-B6241152CFCD}"/>
            </ac:picMkLst>
          </pc:picChg>
        </pc:sldLayoutChg>
        <pc:sldLayoutChg chg="addSp delSp modSp del mod">
          <pc:chgData name="Yoel Kortick" userId="167978f5-7f40-4909-85d5-d4149554ad4e" providerId="ADAL" clId="{D5FD8459-2B5C-48A5-9673-8D128202ED48}" dt="2026-05-10T06:31:44.163" v="4360" actId="47"/>
          <pc:sldLayoutMkLst>
            <pc:docMk/>
            <pc:sldMasterMk cId="1691894521" sldId="2147483966"/>
            <pc:sldLayoutMk cId="4200239698" sldId="2147484696"/>
          </pc:sldLayoutMkLst>
          <pc:spChg chg="del">
            <ac:chgData name="Yoel Kortick" userId="167978f5-7f40-4909-85d5-d4149554ad4e" providerId="ADAL" clId="{D5FD8459-2B5C-48A5-9673-8D128202ED48}" dt="2026-05-10T06:31:11.753" v="4355" actId="478"/>
            <ac:spMkLst>
              <pc:docMk/>
              <pc:sldMasterMk cId="1691894521" sldId="2147483966"/>
              <pc:sldLayoutMk cId="4200239698" sldId="2147484696"/>
              <ac:spMk id="8" creationId="{A5693152-BF5F-D9E2-E8CA-FDA244846E95}"/>
            </ac:spMkLst>
          </pc:spChg>
          <pc:picChg chg="del">
            <ac:chgData name="Yoel Kortick" userId="167978f5-7f40-4909-85d5-d4149554ad4e" providerId="ADAL" clId="{D5FD8459-2B5C-48A5-9673-8D128202ED48}" dt="2026-05-10T06:31:14.245" v="4356" actId="478"/>
            <ac:picMkLst>
              <pc:docMk/>
              <pc:sldMasterMk cId="1691894521" sldId="2147483966"/>
              <pc:sldLayoutMk cId="4200239698" sldId="2147484696"/>
              <ac:picMk id="4" creationId="{04852542-6179-1DB8-42D8-4BCA355971D3}"/>
            </ac:picMkLst>
          </pc:picChg>
          <pc:picChg chg="del">
            <ac:chgData name="Yoel Kortick" userId="167978f5-7f40-4909-85d5-d4149554ad4e" providerId="ADAL" clId="{D5FD8459-2B5C-48A5-9673-8D128202ED48}" dt="2026-05-10T06:31:16.550" v="4357" actId="478"/>
            <ac:picMkLst>
              <pc:docMk/>
              <pc:sldMasterMk cId="1691894521" sldId="2147483966"/>
              <pc:sldLayoutMk cId="4200239698" sldId="2147484696"/>
              <ac:picMk id="6" creationId="{E50BB0C6-EB58-C307-D686-8870FE83D3CF}"/>
            </ac:picMkLst>
          </pc:picChg>
          <pc:picChg chg="add mod ord">
            <ac:chgData name="Yoel Kortick" userId="167978f5-7f40-4909-85d5-d4149554ad4e" providerId="ADAL" clId="{D5FD8459-2B5C-48A5-9673-8D128202ED48}" dt="2026-05-10T06:31:20.706" v="4359" actId="167"/>
            <ac:picMkLst>
              <pc:docMk/>
              <pc:sldMasterMk cId="1691894521" sldId="2147483966"/>
              <pc:sldLayoutMk cId="4200239698" sldId="2147484696"/>
              <ac:picMk id="10" creationId="{BAE4D2C4-BFA4-659E-31FE-62320549B843}"/>
            </ac:picMkLst>
          </pc:picChg>
        </pc:sldLayoutChg>
        <pc:sldLayoutChg chg="delSp modSp mod">
          <pc:chgData name="Yoel Kortick" userId="167978f5-7f40-4909-85d5-d4149554ad4e" providerId="ADAL" clId="{D5FD8459-2B5C-48A5-9673-8D128202ED48}" dt="2026-05-10T06:25:58.111" v="4139" actId="478"/>
          <pc:sldLayoutMkLst>
            <pc:docMk/>
            <pc:sldMasterMk cId="1691894521" sldId="2147483966"/>
            <pc:sldLayoutMk cId="3400766382" sldId="2147484698"/>
          </pc:sldLayoutMkLst>
          <pc:spChg chg="mod">
            <ac:chgData name="Yoel Kortick" userId="167978f5-7f40-4909-85d5-d4149554ad4e" providerId="ADAL" clId="{D5FD8459-2B5C-48A5-9673-8D128202ED48}" dt="2026-05-10T06:25:47.577" v="4135"/>
            <ac:spMkLst>
              <pc:docMk/>
              <pc:sldMasterMk cId="1691894521" sldId="2147483966"/>
              <pc:sldLayoutMk cId="3400766382" sldId="2147484698"/>
              <ac:spMk id="3" creationId="{41355F1B-2024-F95A-6F46-1B1748798FB7}"/>
            </ac:spMkLst>
          </pc:spChg>
          <pc:spChg chg="del mod">
            <ac:chgData name="Yoel Kortick" userId="167978f5-7f40-4909-85d5-d4149554ad4e" providerId="ADAL" clId="{D5FD8459-2B5C-48A5-9673-8D128202ED48}" dt="2026-05-10T06:25:54.683" v="4137" actId="478"/>
            <ac:spMkLst>
              <pc:docMk/>
              <pc:sldMasterMk cId="1691894521" sldId="2147483966"/>
              <pc:sldLayoutMk cId="3400766382" sldId="2147484698"/>
              <ac:spMk id="5" creationId="{9801CEDE-5190-BB35-50C3-F5E6843ADE42}"/>
            </ac:spMkLst>
          </pc:spChg>
          <pc:spChg chg="del mod">
            <ac:chgData name="Yoel Kortick" userId="167978f5-7f40-4909-85d5-d4149554ad4e" providerId="ADAL" clId="{D5FD8459-2B5C-48A5-9673-8D128202ED48}" dt="2026-05-10T06:25:51.693" v="4136" actId="478"/>
            <ac:spMkLst>
              <pc:docMk/>
              <pc:sldMasterMk cId="1691894521" sldId="2147483966"/>
              <pc:sldLayoutMk cId="3400766382" sldId="2147484698"/>
              <ac:spMk id="7" creationId="{0E7BC35B-6E1E-373A-9BC6-7C7A5792071D}"/>
            </ac:spMkLst>
          </pc:spChg>
          <pc:spChg chg="del mod">
            <ac:chgData name="Yoel Kortick" userId="167978f5-7f40-4909-85d5-d4149554ad4e" providerId="ADAL" clId="{D5FD8459-2B5C-48A5-9673-8D128202ED48}" dt="2026-05-10T06:25:58.111" v="4139" actId="478"/>
            <ac:spMkLst>
              <pc:docMk/>
              <pc:sldMasterMk cId="1691894521" sldId="2147483966"/>
              <pc:sldLayoutMk cId="3400766382" sldId="2147484698"/>
              <ac:spMk id="9" creationId="{983A1914-7D1F-4DEB-C99C-7D0FD5B7D4B6}"/>
            </ac:spMkLst>
          </pc:spChg>
        </pc:sldLayoutChg>
        <pc:sldLayoutChg chg="modSp">
          <pc:chgData name="Yoel Kortick" userId="167978f5-7f40-4909-85d5-d4149554ad4e" providerId="ADAL" clId="{D5FD8459-2B5C-48A5-9673-8D128202ED48}" dt="2026-05-10T06:27:13.313" v="4141"/>
          <pc:sldLayoutMkLst>
            <pc:docMk/>
            <pc:sldMasterMk cId="1691894521" sldId="2147483966"/>
            <pc:sldLayoutMk cId="3036145617" sldId="2147484699"/>
          </pc:sldLayoutMkLst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" creationId="{C15ABA69-B3D5-F3B7-4E43-69991F1131EC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7" creationId="{1DE8C1CF-1418-4F94-F19D-B6E50ECE0F0F}"/>
            </ac:spMkLst>
          </pc:spChg>
          <pc:spChg chg="mod">
            <ac:chgData name="Yoel Kortick" userId="167978f5-7f40-4909-85d5-d4149554ad4e" providerId="ADAL" clId="{D5FD8459-2B5C-48A5-9673-8D128202ED48}" dt="2026-05-10T06:27:13.313" v="4141"/>
            <ac:spMkLst>
              <pc:docMk/>
              <pc:sldMasterMk cId="1691894521" sldId="2147483966"/>
              <pc:sldLayoutMk cId="3036145617" sldId="2147484699"/>
              <ac:spMk id="39" creationId="{41718DC0-4644-0FF2-8F4A-B6CD6022D8C8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11/05/2026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11/05/2026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9D6EA-A601-0A51-5F8E-FA69399E1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4140" y="6066667"/>
            <a:ext cx="2757640" cy="762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3174AE-751D-3036-6164-C7806078CA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78" y="6389035"/>
            <a:ext cx="2414225" cy="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r>
              <a:rPr lang="en-NL" dirty="0"/>
              <a:t>select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 dirty="0"/>
              <a:t>select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 dirty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center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or select </a:t>
            </a:r>
            <a:r>
              <a:rPr lang="en-US" noProof="0" dirty="0"/>
              <a:t>center</a:t>
            </a:r>
            <a:r>
              <a:rPr lang="en-US" dirty="0"/>
              <a:t> icon to insert </a:t>
            </a:r>
            <a:r>
              <a:rPr lang="en-GB" dirty="0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Drag picture file here or select </a:t>
            </a:r>
            <a:r>
              <a:rPr lang="en-US" noProof="0" dirty="0"/>
              <a:t>center</a:t>
            </a:r>
            <a:r>
              <a:rPr lang="en-US" dirty="0"/>
              <a:t> icon to insert light image</a:t>
            </a:r>
          </a:p>
          <a:p>
            <a:endParaRPr lang="en-GB" dirty="0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2025 Clarivate</a:t>
            </a:r>
          </a:p>
          <a:p>
            <a:r>
              <a:rPr lang="en-US" sz="900" noProof="0" dirty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B3CC06-0736-076C-9484-4B62B76261BA}"/>
              </a:ext>
            </a:extLst>
          </p:cNvPr>
          <p:cNvSpPr/>
          <p:nvPr userDrawn="1"/>
        </p:nvSpPr>
        <p:spPr>
          <a:xfrm>
            <a:off x="279918" y="5883841"/>
            <a:ext cx="2808286" cy="82566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B103EC-CB77-4B0A-91F0-9914CDA9F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75656" y="6361193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6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dient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B4F137-457C-8970-EFEC-298491A3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0"/>
            <a:ext cx="4151311" cy="6858000"/>
          </a:xfrm>
          <a:prstGeom prst="rect">
            <a:avLst/>
          </a:prstGeom>
          <a:gradFill>
            <a:gsLst>
              <a:gs pos="85000">
                <a:srgbClr val="3595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1355F1B-2024-F95A-6F46-1B174879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541D86-F871-9AD5-5C0D-1A70D3EEB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063EA2-0B14-2A03-9F94-59FBC522EAE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263" t="23870" r="9262" b="23680"/>
          <a:stretch/>
        </p:blipFill>
        <p:spPr>
          <a:xfrm>
            <a:off x="550863" y="6329363"/>
            <a:ext cx="1296000" cy="2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66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107314-3535-89ED-4D68-B22351683B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909" y="5966415"/>
            <a:ext cx="3010320" cy="80973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9255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9255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828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A11437-CD82-C9A4-102E-BDF53AA1D9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3729" y="6296666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92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0A72917-94AF-8327-0C66-877F8B0C1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39177 w 12192000"/>
              <a:gd name="connsiteY0" fmla="*/ 622093 h 6858000"/>
              <a:gd name="connsiteX1" fmla="*/ 6539177 w 12192000"/>
              <a:gd name="connsiteY1" fmla="*/ 632101 h 6858000"/>
              <a:gd name="connsiteX2" fmla="*/ 6511379 w 12192000"/>
              <a:gd name="connsiteY2" fmla="*/ 657676 h 6858000"/>
              <a:gd name="connsiteX3" fmla="*/ 6491364 w 12192000"/>
              <a:gd name="connsiteY3" fmla="*/ 640997 h 6858000"/>
              <a:gd name="connsiteX4" fmla="*/ 6511379 w 12192000"/>
              <a:gd name="connsiteY4" fmla="*/ 625429 h 6858000"/>
              <a:gd name="connsiteX5" fmla="*/ 6526946 w 12192000"/>
              <a:gd name="connsiteY5" fmla="*/ 625429 h 6858000"/>
              <a:gd name="connsiteX6" fmla="*/ 6539177 w 12192000"/>
              <a:gd name="connsiteY6" fmla="*/ 622093 h 6858000"/>
              <a:gd name="connsiteX7" fmla="*/ 6052150 w 12192000"/>
              <a:gd name="connsiteY7" fmla="*/ 622093 h 6858000"/>
              <a:gd name="connsiteX8" fmla="*/ 6052150 w 12192000"/>
              <a:gd name="connsiteY8" fmla="*/ 632101 h 6858000"/>
              <a:gd name="connsiteX9" fmla="*/ 6024352 w 12192000"/>
              <a:gd name="connsiteY9" fmla="*/ 657676 h 6858000"/>
              <a:gd name="connsiteX10" fmla="*/ 6004337 w 12192000"/>
              <a:gd name="connsiteY10" fmla="*/ 640997 h 6858000"/>
              <a:gd name="connsiteX11" fmla="*/ 6024352 w 12192000"/>
              <a:gd name="connsiteY11" fmla="*/ 625429 h 6858000"/>
              <a:gd name="connsiteX12" fmla="*/ 6039919 w 12192000"/>
              <a:gd name="connsiteY12" fmla="*/ 625429 h 6858000"/>
              <a:gd name="connsiteX13" fmla="*/ 6052150 w 12192000"/>
              <a:gd name="connsiteY13" fmla="*/ 622093 h 6858000"/>
              <a:gd name="connsiteX14" fmla="*/ 5555115 w 12192000"/>
              <a:gd name="connsiteY14" fmla="*/ 574279 h 6858000"/>
              <a:gd name="connsiteX15" fmla="*/ 5418348 w 12192000"/>
              <a:gd name="connsiteY15" fmla="*/ 653229 h 6858000"/>
              <a:gd name="connsiteX16" fmla="*/ 5433915 w 12192000"/>
              <a:gd name="connsiteY16" fmla="*/ 687699 h 6858000"/>
              <a:gd name="connsiteX17" fmla="*/ 5449482 w 12192000"/>
              <a:gd name="connsiteY17" fmla="*/ 709938 h 6858000"/>
              <a:gd name="connsiteX18" fmla="*/ 5588473 w 12192000"/>
              <a:gd name="connsiteY18" fmla="*/ 629877 h 6858000"/>
              <a:gd name="connsiteX19" fmla="*/ 5555115 w 12192000"/>
              <a:gd name="connsiteY19" fmla="*/ 574279 h 6858000"/>
              <a:gd name="connsiteX20" fmla="*/ 6774909 w 12192000"/>
              <a:gd name="connsiteY20" fmla="*/ 570943 h 6858000"/>
              <a:gd name="connsiteX21" fmla="*/ 6806043 w 12192000"/>
              <a:gd name="connsiteY21" fmla="*/ 596518 h 6858000"/>
              <a:gd name="connsiteX22" fmla="*/ 6742662 w 12192000"/>
              <a:gd name="connsiteY22" fmla="*/ 596518 h 6858000"/>
              <a:gd name="connsiteX23" fmla="*/ 6774909 w 12192000"/>
              <a:gd name="connsiteY23" fmla="*/ 570943 h 6858000"/>
              <a:gd name="connsiteX24" fmla="*/ 6223388 w 12192000"/>
              <a:gd name="connsiteY24" fmla="*/ 540921 h 6858000"/>
              <a:gd name="connsiteX25" fmla="*/ 6223388 w 12192000"/>
              <a:gd name="connsiteY25" fmla="*/ 575391 h 6858000"/>
              <a:gd name="connsiteX26" fmla="*/ 6243403 w 12192000"/>
              <a:gd name="connsiteY26" fmla="*/ 575391 h 6858000"/>
              <a:gd name="connsiteX27" fmla="*/ 6243403 w 12192000"/>
              <a:gd name="connsiteY27" fmla="*/ 683250 h 6858000"/>
              <a:gd name="connsiteX28" fmla="*/ 6283433 w 12192000"/>
              <a:gd name="connsiteY28" fmla="*/ 683250 h 6858000"/>
              <a:gd name="connsiteX29" fmla="*/ 6283433 w 12192000"/>
              <a:gd name="connsiteY29" fmla="*/ 540921 h 6858000"/>
              <a:gd name="connsiteX30" fmla="*/ 6297888 w 12192000"/>
              <a:gd name="connsiteY30" fmla="*/ 540920 h 6858000"/>
              <a:gd name="connsiteX31" fmla="*/ 6346814 w 12192000"/>
              <a:gd name="connsiteY31" fmla="*/ 683250 h 6858000"/>
              <a:gd name="connsiteX32" fmla="*/ 6396850 w 12192000"/>
              <a:gd name="connsiteY32" fmla="*/ 683250 h 6858000"/>
              <a:gd name="connsiteX33" fmla="*/ 6447999 w 12192000"/>
              <a:gd name="connsiteY33" fmla="*/ 540920 h 6858000"/>
              <a:gd name="connsiteX34" fmla="*/ 6405746 w 12192000"/>
              <a:gd name="connsiteY34" fmla="*/ 540920 h 6858000"/>
              <a:gd name="connsiteX35" fmla="*/ 6373500 w 12192000"/>
              <a:gd name="connsiteY35" fmla="*/ 639884 h 6858000"/>
              <a:gd name="connsiteX36" fmla="*/ 6341253 w 12192000"/>
              <a:gd name="connsiteY36" fmla="*/ 540920 h 6858000"/>
              <a:gd name="connsiteX37" fmla="*/ 6774909 w 12192000"/>
              <a:gd name="connsiteY37" fmla="*/ 538696 h 6858000"/>
              <a:gd name="connsiteX38" fmla="*/ 6701521 w 12192000"/>
              <a:gd name="connsiteY38" fmla="*/ 613198 h 6858000"/>
              <a:gd name="connsiteX39" fmla="*/ 6776020 w 12192000"/>
              <a:gd name="connsiteY39" fmla="*/ 687698 h 6858000"/>
              <a:gd name="connsiteX40" fmla="*/ 6847184 w 12192000"/>
              <a:gd name="connsiteY40" fmla="*/ 643219 h 6858000"/>
              <a:gd name="connsiteX41" fmla="*/ 6804931 w 12192000"/>
              <a:gd name="connsiteY41" fmla="*/ 638772 h 6858000"/>
              <a:gd name="connsiteX42" fmla="*/ 6776020 w 12192000"/>
              <a:gd name="connsiteY42" fmla="*/ 653227 h 6858000"/>
              <a:gd name="connsiteX43" fmla="*/ 6743775 w 12192000"/>
              <a:gd name="connsiteY43" fmla="*/ 624317 h 6858000"/>
              <a:gd name="connsiteX44" fmla="*/ 6849408 w 12192000"/>
              <a:gd name="connsiteY44" fmla="*/ 624317 h 6858000"/>
              <a:gd name="connsiteX45" fmla="*/ 6849408 w 12192000"/>
              <a:gd name="connsiteY45" fmla="*/ 623205 h 6858000"/>
              <a:gd name="connsiteX46" fmla="*/ 6774909 w 12192000"/>
              <a:gd name="connsiteY46" fmla="*/ 538696 h 6858000"/>
              <a:gd name="connsiteX47" fmla="*/ 6192254 w 12192000"/>
              <a:gd name="connsiteY47" fmla="*/ 538696 h 6858000"/>
              <a:gd name="connsiteX48" fmla="*/ 6155559 w 12192000"/>
              <a:gd name="connsiteY48" fmla="*/ 563159 h 6858000"/>
              <a:gd name="connsiteX49" fmla="*/ 6155559 w 12192000"/>
              <a:gd name="connsiteY49" fmla="*/ 540920 h 6858000"/>
              <a:gd name="connsiteX50" fmla="*/ 6116642 w 12192000"/>
              <a:gd name="connsiteY50" fmla="*/ 540920 h 6858000"/>
              <a:gd name="connsiteX51" fmla="*/ 6116642 w 12192000"/>
              <a:gd name="connsiteY51" fmla="*/ 683250 h 6858000"/>
              <a:gd name="connsiteX52" fmla="*/ 6156672 w 12192000"/>
              <a:gd name="connsiteY52" fmla="*/ 683250 h 6858000"/>
              <a:gd name="connsiteX53" fmla="*/ 6156672 w 12192000"/>
              <a:gd name="connsiteY53" fmla="*/ 615421 h 6858000"/>
              <a:gd name="connsiteX54" fmla="*/ 6186693 w 12192000"/>
              <a:gd name="connsiteY54" fmla="*/ 580951 h 6858000"/>
              <a:gd name="connsiteX55" fmla="*/ 6203373 w 12192000"/>
              <a:gd name="connsiteY55" fmla="*/ 580951 h 6858000"/>
              <a:gd name="connsiteX56" fmla="*/ 6203373 w 12192000"/>
              <a:gd name="connsiteY56" fmla="*/ 539808 h 6858000"/>
              <a:gd name="connsiteX57" fmla="*/ 6192254 w 12192000"/>
              <a:gd name="connsiteY57" fmla="*/ 538696 h 6858000"/>
              <a:gd name="connsiteX58" fmla="*/ 6519162 w 12192000"/>
              <a:gd name="connsiteY58" fmla="*/ 537584 h 6858000"/>
              <a:gd name="connsiteX59" fmla="*/ 6458006 w 12192000"/>
              <a:gd name="connsiteY59" fmla="*/ 555376 h 6858000"/>
              <a:gd name="connsiteX60" fmla="*/ 6473573 w 12192000"/>
              <a:gd name="connsiteY60" fmla="*/ 585399 h 6858000"/>
              <a:gd name="connsiteX61" fmla="*/ 6515827 w 12192000"/>
              <a:gd name="connsiteY61" fmla="*/ 572055 h 6858000"/>
              <a:gd name="connsiteX62" fmla="*/ 6539177 w 12192000"/>
              <a:gd name="connsiteY62" fmla="*/ 588735 h 6858000"/>
              <a:gd name="connsiteX63" fmla="*/ 6540290 w 12192000"/>
              <a:gd name="connsiteY63" fmla="*/ 589846 h 6858000"/>
              <a:gd name="connsiteX64" fmla="*/ 6530282 w 12192000"/>
              <a:gd name="connsiteY64" fmla="*/ 598742 h 6858000"/>
              <a:gd name="connsiteX65" fmla="*/ 6502484 w 12192000"/>
              <a:gd name="connsiteY65" fmla="*/ 598742 h 6858000"/>
              <a:gd name="connsiteX66" fmla="*/ 6451335 w 12192000"/>
              <a:gd name="connsiteY66" fmla="*/ 642108 h 6858000"/>
              <a:gd name="connsiteX67" fmla="*/ 6501371 w 12192000"/>
              <a:gd name="connsiteY67" fmla="*/ 686587 h 6858000"/>
              <a:gd name="connsiteX68" fmla="*/ 6541401 w 12192000"/>
              <a:gd name="connsiteY68" fmla="*/ 669907 h 6858000"/>
              <a:gd name="connsiteX69" fmla="*/ 6541401 w 12192000"/>
              <a:gd name="connsiteY69" fmla="*/ 683250 h 6858000"/>
              <a:gd name="connsiteX70" fmla="*/ 6581431 w 12192000"/>
              <a:gd name="connsiteY70" fmla="*/ 683250 h 6858000"/>
              <a:gd name="connsiteX71" fmla="*/ 6581431 w 12192000"/>
              <a:gd name="connsiteY71" fmla="*/ 589846 h 6858000"/>
              <a:gd name="connsiteX72" fmla="*/ 6519162 w 12192000"/>
              <a:gd name="connsiteY72" fmla="*/ 537584 h 6858000"/>
              <a:gd name="connsiteX73" fmla="*/ 6032135 w 12192000"/>
              <a:gd name="connsiteY73" fmla="*/ 537584 h 6858000"/>
              <a:gd name="connsiteX74" fmla="*/ 5970979 w 12192000"/>
              <a:gd name="connsiteY74" fmla="*/ 555376 h 6858000"/>
              <a:gd name="connsiteX75" fmla="*/ 5986546 w 12192000"/>
              <a:gd name="connsiteY75" fmla="*/ 585399 h 6858000"/>
              <a:gd name="connsiteX76" fmla="*/ 6028800 w 12192000"/>
              <a:gd name="connsiteY76" fmla="*/ 572055 h 6858000"/>
              <a:gd name="connsiteX77" fmla="*/ 6052150 w 12192000"/>
              <a:gd name="connsiteY77" fmla="*/ 588735 h 6858000"/>
              <a:gd name="connsiteX78" fmla="*/ 6053262 w 12192000"/>
              <a:gd name="connsiteY78" fmla="*/ 589846 h 6858000"/>
              <a:gd name="connsiteX79" fmla="*/ 6043254 w 12192000"/>
              <a:gd name="connsiteY79" fmla="*/ 598742 h 6858000"/>
              <a:gd name="connsiteX80" fmla="*/ 6015456 w 12192000"/>
              <a:gd name="connsiteY80" fmla="*/ 598742 h 6858000"/>
              <a:gd name="connsiteX81" fmla="*/ 5964307 w 12192000"/>
              <a:gd name="connsiteY81" fmla="*/ 642108 h 6858000"/>
              <a:gd name="connsiteX82" fmla="*/ 6014344 w 12192000"/>
              <a:gd name="connsiteY82" fmla="*/ 686587 h 6858000"/>
              <a:gd name="connsiteX83" fmla="*/ 6054373 w 12192000"/>
              <a:gd name="connsiteY83" fmla="*/ 669907 h 6858000"/>
              <a:gd name="connsiteX84" fmla="*/ 6054373 w 12192000"/>
              <a:gd name="connsiteY84" fmla="*/ 683250 h 6858000"/>
              <a:gd name="connsiteX85" fmla="*/ 6094404 w 12192000"/>
              <a:gd name="connsiteY85" fmla="*/ 683250 h 6858000"/>
              <a:gd name="connsiteX86" fmla="*/ 6094404 w 12192000"/>
              <a:gd name="connsiteY86" fmla="*/ 589846 h 6858000"/>
              <a:gd name="connsiteX87" fmla="*/ 6032135 w 12192000"/>
              <a:gd name="connsiteY87" fmla="*/ 537584 h 6858000"/>
              <a:gd name="connsiteX88" fmla="*/ 5380541 w 12192000"/>
              <a:gd name="connsiteY88" fmla="*/ 493106 h 6858000"/>
              <a:gd name="connsiteX89" fmla="*/ 5353854 w 12192000"/>
              <a:gd name="connsiteY89" fmla="*/ 494218 h 6858000"/>
              <a:gd name="connsiteX90" fmla="*/ 5353854 w 12192000"/>
              <a:gd name="connsiteY90" fmla="*/ 654340 h 6858000"/>
              <a:gd name="connsiteX91" fmla="*/ 5380541 w 12192000"/>
              <a:gd name="connsiteY91" fmla="*/ 656564 h 6858000"/>
              <a:gd name="connsiteX92" fmla="*/ 5418346 w 12192000"/>
              <a:gd name="connsiteY92" fmla="*/ 653227 h 6858000"/>
              <a:gd name="connsiteX93" fmla="*/ 5411675 w 12192000"/>
              <a:gd name="connsiteY93" fmla="*/ 516457 h 6858000"/>
              <a:gd name="connsiteX94" fmla="*/ 5418346 w 12192000"/>
              <a:gd name="connsiteY94" fmla="*/ 496442 h 6858000"/>
              <a:gd name="connsiteX95" fmla="*/ 5380541 w 12192000"/>
              <a:gd name="connsiteY95" fmla="*/ 493106 h 6858000"/>
              <a:gd name="connsiteX96" fmla="*/ 6618125 w 12192000"/>
              <a:gd name="connsiteY96" fmla="*/ 487547 h 6858000"/>
              <a:gd name="connsiteX97" fmla="*/ 6618125 w 12192000"/>
              <a:gd name="connsiteY97" fmla="*/ 542032 h 6858000"/>
              <a:gd name="connsiteX98" fmla="*/ 6595886 w 12192000"/>
              <a:gd name="connsiteY98" fmla="*/ 542032 h 6858000"/>
              <a:gd name="connsiteX99" fmla="*/ 6595886 w 12192000"/>
              <a:gd name="connsiteY99" fmla="*/ 576503 h 6858000"/>
              <a:gd name="connsiteX100" fmla="*/ 6618125 w 12192000"/>
              <a:gd name="connsiteY100" fmla="*/ 576503 h 6858000"/>
              <a:gd name="connsiteX101" fmla="*/ 6618125 w 12192000"/>
              <a:gd name="connsiteY101" fmla="*/ 654340 h 6858000"/>
              <a:gd name="connsiteX102" fmla="*/ 6659266 w 12192000"/>
              <a:gd name="connsiteY102" fmla="*/ 686587 h 6858000"/>
              <a:gd name="connsiteX103" fmla="*/ 6690401 w 12192000"/>
              <a:gd name="connsiteY103" fmla="*/ 684363 h 6858000"/>
              <a:gd name="connsiteX104" fmla="*/ 6690401 w 12192000"/>
              <a:gd name="connsiteY104" fmla="*/ 649892 h 6858000"/>
              <a:gd name="connsiteX105" fmla="*/ 6671498 w 12192000"/>
              <a:gd name="connsiteY105" fmla="*/ 649892 h 6858000"/>
              <a:gd name="connsiteX106" fmla="*/ 6658155 w 12192000"/>
              <a:gd name="connsiteY106" fmla="*/ 639884 h 6858000"/>
              <a:gd name="connsiteX107" fmla="*/ 6658155 w 12192000"/>
              <a:gd name="connsiteY107" fmla="*/ 575391 h 6858000"/>
              <a:gd name="connsiteX108" fmla="*/ 6689289 w 12192000"/>
              <a:gd name="connsiteY108" fmla="*/ 575391 h 6858000"/>
              <a:gd name="connsiteX109" fmla="*/ 6689289 w 12192000"/>
              <a:gd name="connsiteY109" fmla="*/ 540920 h 6858000"/>
              <a:gd name="connsiteX110" fmla="*/ 6658155 w 12192000"/>
              <a:gd name="connsiteY110" fmla="*/ 540920 h 6858000"/>
              <a:gd name="connsiteX111" fmla="*/ 6658155 w 12192000"/>
              <a:gd name="connsiteY111" fmla="*/ 487547 h 6858000"/>
              <a:gd name="connsiteX112" fmla="*/ 6261194 w 12192000"/>
              <a:gd name="connsiteY112" fmla="*/ 466419 h 6858000"/>
              <a:gd name="connsiteX113" fmla="*/ 6235619 w 12192000"/>
              <a:gd name="connsiteY113" fmla="*/ 491994 h 6858000"/>
              <a:gd name="connsiteX114" fmla="*/ 6261194 w 12192000"/>
              <a:gd name="connsiteY114" fmla="*/ 517570 h 6858000"/>
              <a:gd name="connsiteX115" fmla="*/ 6286768 w 12192000"/>
              <a:gd name="connsiteY115" fmla="*/ 491994 h 6858000"/>
              <a:gd name="connsiteX116" fmla="*/ 6261194 w 12192000"/>
              <a:gd name="connsiteY116" fmla="*/ 466419 h 6858000"/>
              <a:gd name="connsiteX117" fmla="*/ 5900927 w 12192000"/>
              <a:gd name="connsiteY117" fmla="*/ 466419 h 6858000"/>
              <a:gd name="connsiteX118" fmla="*/ 5900927 w 12192000"/>
              <a:gd name="connsiteY118" fmla="*/ 683250 h 6858000"/>
              <a:gd name="connsiteX119" fmla="*/ 5940957 w 12192000"/>
              <a:gd name="connsiteY119" fmla="*/ 683250 h 6858000"/>
              <a:gd name="connsiteX120" fmla="*/ 5940957 w 12192000"/>
              <a:gd name="connsiteY120" fmla="*/ 466419 h 6858000"/>
              <a:gd name="connsiteX121" fmla="*/ 5771943 w 12192000"/>
              <a:gd name="connsiteY121" fmla="*/ 461971 h 6858000"/>
              <a:gd name="connsiteX122" fmla="*/ 5658525 w 12192000"/>
              <a:gd name="connsiteY122" fmla="*/ 574279 h 6858000"/>
              <a:gd name="connsiteX123" fmla="*/ 5771943 w 12192000"/>
              <a:gd name="connsiteY123" fmla="*/ 686587 h 6858000"/>
              <a:gd name="connsiteX124" fmla="*/ 5878689 w 12192000"/>
              <a:gd name="connsiteY124" fmla="*/ 605413 h 6858000"/>
              <a:gd name="connsiteX125" fmla="*/ 5831987 w 12192000"/>
              <a:gd name="connsiteY125" fmla="*/ 605413 h 6858000"/>
              <a:gd name="connsiteX126" fmla="*/ 5773054 w 12192000"/>
              <a:gd name="connsiteY126" fmla="*/ 646557 h 6858000"/>
              <a:gd name="connsiteX127" fmla="*/ 5705227 w 12192000"/>
              <a:gd name="connsiteY127" fmla="*/ 574279 h 6858000"/>
              <a:gd name="connsiteX128" fmla="*/ 5773054 w 12192000"/>
              <a:gd name="connsiteY128" fmla="*/ 502002 h 6858000"/>
              <a:gd name="connsiteX129" fmla="*/ 5830875 w 12192000"/>
              <a:gd name="connsiteY129" fmla="*/ 543145 h 6858000"/>
              <a:gd name="connsiteX130" fmla="*/ 5878689 w 12192000"/>
              <a:gd name="connsiteY130" fmla="*/ 543145 h 6858000"/>
              <a:gd name="connsiteX131" fmla="*/ 5771943 w 12192000"/>
              <a:gd name="connsiteY131" fmla="*/ 461971 h 6858000"/>
              <a:gd name="connsiteX132" fmla="*/ 5449482 w 12192000"/>
              <a:gd name="connsiteY132" fmla="*/ 438620 h 6858000"/>
              <a:gd name="connsiteX133" fmla="*/ 5418348 w 12192000"/>
              <a:gd name="connsiteY133" fmla="*/ 495330 h 6858000"/>
              <a:gd name="connsiteX134" fmla="*/ 5554004 w 12192000"/>
              <a:gd name="connsiteY134" fmla="*/ 574279 h 6858000"/>
              <a:gd name="connsiteX135" fmla="*/ 5587363 w 12192000"/>
              <a:gd name="connsiteY135" fmla="*/ 518681 h 6858000"/>
              <a:gd name="connsiteX136" fmla="*/ 5449482 w 12192000"/>
              <a:gd name="connsiteY136" fmla="*/ 438620 h 6858000"/>
              <a:gd name="connsiteX137" fmla="*/ 0 w 12192000"/>
              <a:gd name="connsiteY137" fmla="*/ 0 h 6858000"/>
              <a:gd name="connsiteX138" fmla="*/ 12192000 w 12192000"/>
              <a:gd name="connsiteY138" fmla="*/ 0 h 6858000"/>
              <a:gd name="connsiteX139" fmla="*/ 12192000 w 12192000"/>
              <a:gd name="connsiteY139" fmla="*/ 6858000 h 6858000"/>
              <a:gd name="connsiteX140" fmla="*/ 0 w 12192000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2192000" h="6858000">
                <a:moveTo>
                  <a:pt x="6539177" y="622093"/>
                </a:moveTo>
                <a:lnTo>
                  <a:pt x="6539177" y="632101"/>
                </a:lnTo>
                <a:cubicBezTo>
                  <a:pt x="6539177" y="649892"/>
                  <a:pt x="6523610" y="657676"/>
                  <a:pt x="6511379" y="657676"/>
                </a:cubicBezTo>
                <a:cubicBezTo>
                  <a:pt x="6499147" y="657676"/>
                  <a:pt x="6491364" y="651005"/>
                  <a:pt x="6491364" y="640997"/>
                </a:cubicBezTo>
                <a:cubicBezTo>
                  <a:pt x="6491364" y="630989"/>
                  <a:pt x="6499147" y="625429"/>
                  <a:pt x="6511379" y="625429"/>
                </a:cubicBezTo>
                <a:lnTo>
                  <a:pt x="6526946" y="625429"/>
                </a:lnTo>
                <a:cubicBezTo>
                  <a:pt x="6532505" y="625429"/>
                  <a:pt x="6536953" y="624317"/>
                  <a:pt x="6539177" y="622093"/>
                </a:cubicBezTo>
                <a:close/>
                <a:moveTo>
                  <a:pt x="6052150" y="622093"/>
                </a:moveTo>
                <a:lnTo>
                  <a:pt x="6052150" y="632101"/>
                </a:lnTo>
                <a:cubicBezTo>
                  <a:pt x="6052150" y="649892"/>
                  <a:pt x="6036582" y="657676"/>
                  <a:pt x="6024352" y="657676"/>
                </a:cubicBezTo>
                <a:cubicBezTo>
                  <a:pt x="6012120" y="657676"/>
                  <a:pt x="6004337" y="651005"/>
                  <a:pt x="6004337" y="640997"/>
                </a:cubicBezTo>
                <a:cubicBezTo>
                  <a:pt x="6004337" y="630989"/>
                  <a:pt x="6012120" y="625429"/>
                  <a:pt x="6024352" y="625429"/>
                </a:cubicBezTo>
                <a:lnTo>
                  <a:pt x="6039919" y="625429"/>
                </a:lnTo>
                <a:cubicBezTo>
                  <a:pt x="6045478" y="625429"/>
                  <a:pt x="6049926" y="624317"/>
                  <a:pt x="6052150" y="622093"/>
                </a:cubicBezTo>
                <a:close/>
                <a:moveTo>
                  <a:pt x="5555115" y="574279"/>
                </a:moveTo>
                <a:cubicBezTo>
                  <a:pt x="5520646" y="615421"/>
                  <a:pt x="5472832" y="644332"/>
                  <a:pt x="5418348" y="653229"/>
                </a:cubicBezTo>
                <a:cubicBezTo>
                  <a:pt x="5422796" y="664348"/>
                  <a:pt x="5428354" y="676579"/>
                  <a:pt x="5433915" y="687699"/>
                </a:cubicBezTo>
                <a:cubicBezTo>
                  <a:pt x="5438363" y="695482"/>
                  <a:pt x="5443922" y="703266"/>
                  <a:pt x="5449482" y="709938"/>
                </a:cubicBezTo>
                <a:cubicBezTo>
                  <a:pt x="5502855" y="696595"/>
                  <a:pt x="5550668" y="668796"/>
                  <a:pt x="5588473" y="629877"/>
                </a:cubicBezTo>
                <a:cubicBezTo>
                  <a:pt x="5579578" y="609861"/>
                  <a:pt x="5568459" y="590959"/>
                  <a:pt x="5555115" y="574279"/>
                </a:cubicBezTo>
                <a:close/>
                <a:moveTo>
                  <a:pt x="6774909" y="570943"/>
                </a:moveTo>
                <a:cubicBezTo>
                  <a:pt x="6791587" y="570943"/>
                  <a:pt x="6803819" y="582062"/>
                  <a:pt x="6806043" y="596518"/>
                </a:cubicBezTo>
                <a:lnTo>
                  <a:pt x="6742662" y="596518"/>
                </a:lnTo>
                <a:cubicBezTo>
                  <a:pt x="6745999" y="580951"/>
                  <a:pt x="6758229" y="570943"/>
                  <a:pt x="6774909" y="570943"/>
                </a:cubicBezTo>
                <a:close/>
                <a:moveTo>
                  <a:pt x="6223388" y="540921"/>
                </a:moveTo>
                <a:lnTo>
                  <a:pt x="6223388" y="575391"/>
                </a:lnTo>
                <a:lnTo>
                  <a:pt x="6243403" y="575391"/>
                </a:lnTo>
                <a:lnTo>
                  <a:pt x="6243403" y="683250"/>
                </a:lnTo>
                <a:lnTo>
                  <a:pt x="6283433" y="683250"/>
                </a:lnTo>
                <a:lnTo>
                  <a:pt x="6283433" y="540921"/>
                </a:lnTo>
                <a:close/>
                <a:moveTo>
                  <a:pt x="6297888" y="540920"/>
                </a:moveTo>
                <a:lnTo>
                  <a:pt x="6346814" y="683250"/>
                </a:lnTo>
                <a:lnTo>
                  <a:pt x="6396850" y="683250"/>
                </a:lnTo>
                <a:lnTo>
                  <a:pt x="6447999" y="540920"/>
                </a:lnTo>
                <a:lnTo>
                  <a:pt x="6405746" y="540920"/>
                </a:lnTo>
                <a:lnTo>
                  <a:pt x="6373500" y="639884"/>
                </a:lnTo>
                <a:lnTo>
                  <a:pt x="6341253" y="540920"/>
                </a:lnTo>
                <a:close/>
                <a:moveTo>
                  <a:pt x="6774909" y="538696"/>
                </a:moveTo>
                <a:cubicBezTo>
                  <a:pt x="6732655" y="538696"/>
                  <a:pt x="6701521" y="569830"/>
                  <a:pt x="6701521" y="613198"/>
                </a:cubicBezTo>
                <a:cubicBezTo>
                  <a:pt x="6701521" y="656564"/>
                  <a:pt x="6743775" y="687698"/>
                  <a:pt x="6776020" y="687698"/>
                </a:cubicBezTo>
                <a:cubicBezTo>
                  <a:pt x="6808267" y="687698"/>
                  <a:pt x="6834954" y="673242"/>
                  <a:pt x="6847184" y="643219"/>
                </a:cubicBezTo>
                <a:lnTo>
                  <a:pt x="6804931" y="638772"/>
                </a:lnTo>
                <a:cubicBezTo>
                  <a:pt x="6799372" y="647667"/>
                  <a:pt x="6793811" y="653227"/>
                  <a:pt x="6776020" y="653227"/>
                </a:cubicBezTo>
                <a:cubicBezTo>
                  <a:pt x="6758229" y="653227"/>
                  <a:pt x="6745999" y="639884"/>
                  <a:pt x="6743775" y="624317"/>
                </a:cubicBezTo>
                <a:lnTo>
                  <a:pt x="6849408" y="624317"/>
                </a:lnTo>
                <a:lnTo>
                  <a:pt x="6849408" y="623205"/>
                </a:lnTo>
                <a:cubicBezTo>
                  <a:pt x="6849408" y="564271"/>
                  <a:pt x="6817163" y="538696"/>
                  <a:pt x="6774909" y="538696"/>
                </a:cubicBezTo>
                <a:close/>
                <a:moveTo>
                  <a:pt x="6192254" y="538696"/>
                </a:moveTo>
                <a:cubicBezTo>
                  <a:pt x="6174463" y="538696"/>
                  <a:pt x="6161119" y="547591"/>
                  <a:pt x="6155559" y="563159"/>
                </a:cubicBezTo>
                <a:lnTo>
                  <a:pt x="6155559" y="540920"/>
                </a:lnTo>
                <a:lnTo>
                  <a:pt x="6116642" y="540920"/>
                </a:lnTo>
                <a:lnTo>
                  <a:pt x="6116642" y="683250"/>
                </a:lnTo>
                <a:lnTo>
                  <a:pt x="6156672" y="683250"/>
                </a:lnTo>
                <a:lnTo>
                  <a:pt x="6156672" y="615421"/>
                </a:lnTo>
                <a:cubicBezTo>
                  <a:pt x="6156672" y="590958"/>
                  <a:pt x="6166679" y="580951"/>
                  <a:pt x="6186693" y="580951"/>
                </a:cubicBezTo>
                <a:lnTo>
                  <a:pt x="6203373" y="580951"/>
                </a:lnTo>
                <a:cubicBezTo>
                  <a:pt x="6203373" y="580951"/>
                  <a:pt x="6203373" y="539808"/>
                  <a:pt x="6203373" y="539808"/>
                </a:cubicBezTo>
                <a:cubicBezTo>
                  <a:pt x="6200037" y="538696"/>
                  <a:pt x="6210045" y="538696"/>
                  <a:pt x="6192254" y="538696"/>
                </a:cubicBezTo>
                <a:close/>
                <a:moveTo>
                  <a:pt x="6519162" y="537584"/>
                </a:moveTo>
                <a:cubicBezTo>
                  <a:pt x="6484693" y="537584"/>
                  <a:pt x="6458006" y="555376"/>
                  <a:pt x="6458006" y="555376"/>
                </a:cubicBezTo>
                <a:lnTo>
                  <a:pt x="6473573" y="585399"/>
                </a:lnTo>
                <a:cubicBezTo>
                  <a:pt x="6483580" y="578727"/>
                  <a:pt x="6500260" y="572055"/>
                  <a:pt x="6515827" y="572055"/>
                </a:cubicBezTo>
                <a:cubicBezTo>
                  <a:pt x="6531394" y="572055"/>
                  <a:pt x="6539177" y="578727"/>
                  <a:pt x="6539177" y="588735"/>
                </a:cubicBezTo>
                <a:lnTo>
                  <a:pt x="6540290" y="589846"/>
                </a:lnTo>
                <a:cubicBezTo>
                  <a:pt x="6540290" y="595407"/>
                  <a:pt x="6536953" y="598742"/>
                  <a:pt x="6530282" y="598742"/>
                </a:cubicBezTo>
                <a:lnTo>
                  <a:pt x="6502484" y="598742"/>
                </a:lnTo>
                <a:cubicBezTo>
                  <a:pt x="6471349" y="598742"/>
                  <a:pt x="6451335" y="618758"/>
                  <a:pt x="6451335" y="642108"/>
                </a:cubicBezTo>
                <a:cubicBezTo>
                  <a:pt x="6451335" y="665459"/>
                  <a:pt x="6471349" y="686587"/>
                  <a:pt x="6501371" y="686587"/>
                </a:cubicBezTo>
                <a:cubicBezTo>
                  <a:pt x="6518051" y="686587"/>
                  <a:pt x="6533618" y="681026"/>
                  <a:pt x="6541401" y="669907"/>
                </a:cubicBezTo>
                <a:lnTo>
                  <a:pt x="6541401" y="683250"/>
                </a:lnTo>
                <a:lnTo>
                  <a:pt x="6581431" y="683250"/>
                </a:lnTo>
                <a:lnTo>
                  <a:pt x="6581431" y="589846"/>
                </a:lnTo>
                <a:cubicBezTo>
                  <a:pt x="6581431" y="552040"/>
                  <a:pt x="6553633" y="537584"/>
                  <a:pt x="6519162" y="537584"/>
                </a:cubicBezTo>
                <a:close/>
                <a:moveTo>
                  <a:pt x="6032135" y="537584"/>
                </a:moveTo>
                <a:cubicBezTo>
                  <a:pt x="5997665" y="537584"/>
                  <a:pt x="5970979" y="555376"/>
                  <a:pt x="5970979" y="555376"/>
                </a:cubicBezTo>
                <a:lnTo>
                  <a:pt x="5986546" y="585399"/>
                </a:lnTo>
                <a:cubicBezTo>
                  <a:pt x="5996553" y="578727"/>
                  <a:pt x="6013232" y="572055"/>
                  <a:pt x="6028800" y="572055"/>
                </a:cubicBezTo>
                <a:cubicBezTo>
                  <a:pt x="6044367" y="572055"/>
                  <a:pt x="6052150" y="578727"/>
                  <a:pt x="6052150" y="588735"/>
                </a:cubicBezTo>
                <a:lnTo>
                  <a:pt x="6053262" y="589846"/>
                </a:lnTo>
                <a:cubicBezTo>
                  <a:pt x="6053262" y="595407"/>
                  <a:pt x="6049926" y="598742"/>
                  <a:pt x="6043254" y="598742"/>
                </a:cubicBezTo>
                <a:lnTo>
                  <a:pt x="6015456" y="598742"/>
                </a:lnTo>
                <a:cubicBezTo>
                  <a:pt x="5984322" y="598742"/>
                  <a:pt x="5964307" y="618758"/>
                  <a:pt x="5964307" y="642108"/>
                </a:cubicBezTo>
                <a:cubicBezTo>
                  <a:pt x="5964307" y="665459"/>
                  <a:pt x="5984322" y="686587"/>
                  <a:pt x="6014344" y="686587"/>
                </a:cubicBezTo>
                <a:cubicBezTo>
                  <a:pt x="6031023" y="686587"/>
                  <a:pt x="6046591" y="681026"/>
                  <a:pt x="6054373" y="669907"/>
                </a:cubicBezTo>
                <a:lnTo>
                  <a:pt x="6054373" y="683250"/>
                </a:lnTo>
                <a:lnTo>
                  <a:pt x="6094404" y="683250"/>
                </a:lnTo>
                <a:lnTo>
                  <a:pt x="6094404" y="589846"/>
                </a:lnTo>
                <a:cubicBezTo>
                  <a:pt x="6094404" y="552040"/>
                  <a:pt x="6066605" y="537584"/>
                  <a:pt x="6032135" y="537584"/>
                </a:cubicBezTo>
                <a:close/>
                <a:moveTo>
                  <a:pt x="5380541" y="493106"/>
                </a:moveTo>
                <a:cubicBezTo>
                  <a:pt x="5367197" y="493106"/>
                  <a:pt x="5362750" y="493106"/>
                  <a:pt x="5353854" y="494218"/>
                </a:cubicBezTo>
                <a:cubicBezTo>
                  <a:pt x="5339399" y="545368"/>
                  <a:pt x="5338287" y="600966"/>
                  <a:pt x="5353854" y="654340"/>
                </a:cubicBezTo>
                <a:cubicBezTo>
                  <a:pt x="5362750" y="654340"/>
                  <a:pt x="5371645" y="656564"/>
                  <a:pt x="5380541" y="656564"/>
                </a:cubicBezTo>
                <a:cubicBezTo>
                  <a:pt x="5393884" y="656564"/>
                  <a:pt x="5406116" y="655451"/>
                  <a:pt x="5418346" y="653227"/>
                </a:cubicBezTo>
                <a:cubicBezTo>
                  <a:pt x="5401668" y="609861"/>
                  <a:pt x="5399444" y="562047"/>
                  <a:pt x="5411675" y="516457"/>
                </a:cubicBezTo>
                <a:cubicBezTo>
                  <a:pt x="5413899" y="509785"/>
                  <a:pt x="5416123" y="503114"/>
                  <a:pt x="5418346" y="496442"/>
                </a:cubicBezTo>
                <a:cubicBezTo>
                  <a:pt x="5406116" y="494218"/>
                  <a:pt x="5393884" y="493106"/>
                  <a:pt x="5380541" y="493106"/>
                </a:cubicBezTo>
                <a:close/>
                <a:moveTo>
                  <a:pt x="6618125" y="487547"/>
                </a:moveTo>
                <a:lnTo>
                  <a:pt x="6618125" y="542032"/>
                </a:lnTo>
                <a:lnTo>
                  <a:pt x="6595886" y="542032"/>
                </a:lnTo>
                <a:lnTo>
                  <a:pt x="6595886" y="576503"/>
                </a:lnTo>
                <a:lnTo>
                  <a:pt x="6618125" y="576503"/>
                </a:lnTo>
                <a:lnTo>
                  <a:pt x="6618125" y="654340"/>
                </a:lnTo>
                <a:cubicBezTo>
                  <a:pt x="6618125" y="683250"/>
                  <a:pt x="6639251" y="686587"/>
                  <a:pt x="6659266" y="686587"/>
                </a:cubicBezTo>
                <a:cubicBezTo>
                  <a:pt x="6670386" y="686587"/>
                  <a:pt x="6690401" y="684363"/>
                  <a:pt x="6690401" y="684363"/>
                </a:cubicBezTo>
                <a:lnTo>
                  <a:pt x="6690401" y="649892"/>
                </a:lnTo>
                <a:cubicBezTo>
                  <a:pt x="6690401" y="649892"/>
                  <a:pt x="6681505" y="649892"/>
                  <a:pt x="6671498" y="649892"/>
                </a:cubicBezTo>
                <a:cubicBezTo>
                  <a:pt x="6664827" y="649892"/>
                  <a:pt x="6658155" y="648780"/>
                  <a:pt x="6658155" y="639884"/>
                </a:cubicBezTo>
                <a:lnTo>
                  <a:pt x="6658155" y="575391"/>
                </a:lnTo>
                <a:lnTo>
                  <a:pt x="6689289" y="575391"/>
                </a:lnTo>
                <a:lnTo>
                  <a:pt x="6689289" y="540920"/>
                </a:lnTo>
                <a:lnTo>
                  <a:pt x="6658155" y="540920"/>
                </a:lnTo>
                <a:lnTo>
                  <a:pt x="6658155" y="487547"/>
                </a:lnTo>
                <a:close/>
                <a:moveTo>
                  <a:pt x="6261194" y="466419"/>
                </a:moveTo>
                <a:cubicBezTo>
                  <a:pt x="6246738" y="466419"/>
                  <a:pt x="6235619" y="477539"/>
                  <a:pt x="6235619" y="491994"/>
                </a:cubicBezTo>
                <a:cubicBezTo>
                  <a:pt x="6235619" y="506450"/>
                  <a:pt x="6246738" y="517570"/>
                  <a:pt x="6261194" y="517570"/>
                </a:cubicBezTo>
                <a:cubicBezTo>
                  <a:pt x="6275648" y="517570"/>
                  <a:pt x="6286768" y="505338"/>
                  <a:pt x="6286768" y="491994"/>
                </a:cubicBezTo>
                <a:cubicBezTo>
                  <a:pt x="6286768" y="478651"/>
                  <a:pt x="6275648" y="466419"/>
                  <a:pt x="6261194" y="466419"/>
                </a:cubicBezTo>
                <a:close/>
                <a:moveTo>
                  <a:pt x="5900927" y="466419"/>
                </a:moveTo>
                <a:lnTo>
                  <a:pt x="5900927" y="683250"/>
                </a:lnTo>
                <a:lnTo>
                  <a:pt x="5940957" y="683250"/>
                </a:lnTo>
                <a:lnTo>
                  <a:pt x="5940957" y="466419"/>
                </a:lnTo>
                <a:close/>
                <a:moveTo>
                  <a:pt x="5771943" y="461971"/>
                </a:moveTo>
                <a:cubicBezTo>
                  <a:pt x="5707450" y="461971"/>
                  <a:pt x="5658525" y="508674"/>
                  <a:pt x="5658525" y="574279"/>
                </a:cubicBezTo>
                <a:cubicBezTo>
                  <a:pt x="5658525" y="639884"/>
                  <a:pt x="5723017" y="686587"/>
                  <a:pt x="5771943" y="686587"/>
                </a:cubicBezTo>
                <a:cubicBezTo>
                  <a:pt x="5820868" y="686587"/>
                  <a:pt x="5866457" y="656564"/>
                  <a:pt x="5878689" y="605413"/>
                </a:cubicBezTo>
                <a:lnTo>
                  <a:pt x="5831987" y="605413"/>
                </a:lnTo>
                <a:cubicBezTo>
                  <a:pt x="5824203" y="630989"/>
                  <a:pt x="5801964" y="646557"/>
                  <a:pt x="5773054" y="646557"/>
                </a:cubicBezTo>
                <a:cubicBezTo>
                  <a:pt x="5731913" y="646557"/>
                  <a:pt x="5705227" y="615421"/>
                  <a:pt x="5705227" y="574279"/>
                </a:cubicBezTo>
                <a:cubicBezTo>
                  <a:pt x="5705227" y="533137"/>
                  <a:pt x="5731913" y="502002"/>
                  <a:pt x="5773054" y="502002"/>
                </a:cubicBezTo>
                <a:cubicBezTo>
                  <a:pt x="5800853" y="502002"/>
                  <a:pt x="5823092" y="517570"/>
                  <a:pt x="5830875" y="543145"/>
                </a:cubicBezTo>
                <a:lnTo>
                  <a:pt x="5878689" y="543145"/>
                </a:lnTo>
                <a:cubicBezTo>
                  <a:pt x="5865345" y="491994"/>
                  <a:pt x="5836435" y="461971"/>
                  <a:pt x="5771943" y="461971"/>
                </a:cubicBezTo>
                <a:close/>
                <a:moveTo>
                  <a:pt x="5449482" y="438620"/>
                </a:moveTo>
                <a:cubicBezTo>
                  <a:pt x="5436139" y="456411"/>
                  <a:pt x="5426131" y="475315"/>
                  <a:pt x="5418348" y="495330"/>
                </a:cubicBezTo>
                <a:cubicBezTo>
                  <a:pt x="5472832" y="504225"/>
                  <a:pt x="5520646" y="533137"/>
                  <a:pt x="5554004" y="574279"/>
                </a:cubicBezTo>
                <a:cubicBezTo>
                  <a:pt x="5567347" y="557599"/>
                  <a:pt x="5579578" y="538696"/>
                  <a:pt x="5587363" y="518681"/>
                </a:cubicBezTo>
                <a:cubicBezTo>
                  <a:pt x="5550668" y="480875"/>
                  <a:pt x="5502855" y="451963"/>
                  <a:pt x="5449482" y="43862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Drag picture file to insert dark background image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20B78D3B-131A-2427-58A3-AF9DA96AE4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3025" y="2782623"/>
            <a:ext cx="9505950" cy="719138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spcBef>
                <a:spcPts val="0"/>
              </a:spcBef>
              <a:buNone/>
              <a:defRPr sz="5400" spc="-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One line title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F32A194-6D68-B6E7-0C53-C96D4747CD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43025" y="3665494"/>
            <a:ext cx="9505949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9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7467C30-F176-F2DD-DEC2-2B99020449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Forename Surname  |  Month 00, 0000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9892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ach Shore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82B8-C7DD-EE7B-F51B-FA5E11F3C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4274031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Forename Surname</a:t>
            </a:r>
            <a:endParaRPr lang="en-GB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7E298FBE-14CA-2668-CBA1-51444BE878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540162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forename.surname@clarivate.com</a:t>
            </a:r>
            <a:endParaRPr lang="en-GB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38E137-2FCE-14E8-AECF-571F9A547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834830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+000 0000 0000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8901583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2026 Clarivate. All rights reserved</a:t>
            </a:r>
          </a:p>
          <a:p>
            <a:r>
              <a:rPr lang="en-GB" sz="900" dirty="0">
                <a:solidFill>
                  <a:schemeClr val="bg1"/>
                </a:solidFill>
              </a:rPr>
              <a:t>Clarivate and </a:t>
            </a:r>
            <a:r>
              <a:rPr lang="en-US" sz="900" noProof="0" dirty="0">
                <a:solidFill>
                  <a:schemeClr val="bg1"/>
                </a:solidFill>
              </a:rPr>
              <a:t>its</a:t>
            </a:r>
            <a:r>
              <a:rPr lang="en-GB" sz="900" dirty="0">
                <a:solidFill>
                  <a:schemeClr val="bg1"/>
                </a:solidFill>
              </a:rPr>
              <a:t> logo, as well as all other trademarks used herein are trademarks of their respective owners and used under license.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D377FB-12C8-B4B2-5885-B1A6A2DD543B}"/>
              </a:ext>
            </a:extLst>
          </p:cNvPr>
          <p:cNvSpPr txBox="1"/>
          <p:nvPr userDrawn="1"/>
        </p:nvSpPr>
        <p:spPr>
          <a:xfrm>
            <a:off x="481401" y="6065125"/>
            <a:ext cx="54737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900" dirty="0">
                <a:solidFill>
                  <a:schemeClr val="bg1"/>
                </a:solidFill>
                <a:latin typeface="+mj-lt"/>
              </a:rPr>
              <a:t>About Clarivate</a:t>
            </a:r>
          </a:p>
          <a:p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Clarivate is a leading global provider of transformative intelligence. We offer enriched data, </a:t>
            </a:r>
            <a:br>
              <a:rPr lang="en-GB" sz="900" b="0" i="0" u="none" strike="noStrike" dirty="0">
                <a:solidFill>
                  <a:schemeClr val="bg1"/>
                </a:solidFill>
                <a:effectLst/>
              </a:rPr>
            </a:br>
            <a:r>
              <a:rPr lang="en-GB" sz="900" b="0" i="0" u="none" strike="noStrike" dirty="0">
                <a:solidFill>
                  <a:schemeClr val="bg1"/>
                </a:solidFill>
                <a:effectLst/>
              </a:rPr>
              <a:t>insights &amp; analytics, workflow solutions and expert services in the areas of Academia &amp; Government, Intellectual Property and Life Sciences &amp; Healthcare. For more information, please visit clarivate.com.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6" name="Graphic 5" descr="Think forward">
            <a:extLst>
              <a:ext uri="{FF2B5EF4-FFF2-40B4-BE49-F238E27FC236}">
                <a16:creationId xmlns:a16="http://schemas.microsoft.com/office/drawing/2014/main" id="{1C341971-7CA3-47F6-5083-1BD6E88D8942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188"/>
          <a:stretch/>
        </p:blipFill>
        <p:spPr>
          <a:xfrm>
            <a:off x="3935413" y="3163140"/>
            <a:ext cx="4321175" cy="531720"/>
          </a:xfrm>
          <a:prstGeom prst="rect">
            <a:avLst/>
          </a:prstGeom>
        </p:spPr>
      </p:pic>
      <p:sp>
        <p:nvSpPr>
          <p:cNvPr id="7" name="**COMPOUND SHAPE CUT OUT**">
            <a:extLst>
              <a:ext uri="{FF2B5EF4-FFF2-40B4-BE49-F238E27FC236}">
                <a16:creationId xmlns:a16="http://schemas.microsoft.com/office/drawing/2014/main" id="{F016A279-57E5-8745-2561-B29656B27806}"/>
              </a:ext>
            </a:extLst>
          </p:cNvPr>
          <p:cNvSpPr/>
          <p:nvPr userDrawn="1"/>
        </p:nvSpPr>
        <p:spPr>
          <a:xfrm>
            <a:off x="5342592" y="438620"/>
            <a:ext cx="1506816" cy="271318"/>
          </a:xfrm>
          <a:custGeom>
            <a:avLst/>
            <a:gdLst>
              <a:gd name="connsiteX0" fmla="*/ 1025010 w 1290758"/>
              <a:gd name="connsiteY0" fmla="*/ 157165 h 232414"/>
              <a:gd name="connsiteX1" fmla="*/ 1014533 w 1290758"/>
              <a:gd name="connsiteY1" fmla="*/ 160023 h 232414"/>
              <a:gd name="connsiteX2" fmla="*/ 1001198 w 1290758"/>
              <a:gd name="connsiteY2" fmla="*/ 160023 h 232414"/>
              <a:gd name="connsiteX3" fmla="*/ 984053 w 1290758"/>
              <a:gd name="connsiteY3" fmla="*/ 173358 h 232414"/>
              <a:gd name="connsiteX4" fmla="*/ 1001198 w 1290758"/>
              <a:gd name="connsiteY4" fmla="*/ 187646 h 232414"/>
              <a:gd name="connsiteX5" fmla="*/ 1025010 w 1290758"/>
              <a:gd name="connsiteY5" fmla="*/ 165738 h 232414"/>
              <a:gd name="connsiteX6" fmla="*/ 607816 w 1290758"/>
              <a:gd name="connsiteY6" fmla="*/ 157165 h 232414"/>
              <a:gd name="connsiteX7" fmla="*/ 597339 w 1290758"/>
              <a:gd name="connsiteY7" fmla="*/ 160023 h 232414"/>
              <a:gd name="connsiteX8" fmla="*/ 584004 w 1290758"/>
              <a:gd name="connsiteY8" fmla="*/ 160023 h 232414"/>
              <a:gd name="connsiteX9" fmla="*/ 566859 w 1290758"/>
              <a:gd name="connsiteY9" fmla="*/ 173358 h 232414"/>
              <a:gd name="connsiteX10" fmla="*/ 584004 w 1290758"/>
              <a:gd name="connsiteY10" fmla="*/ 187646 h 232414"/>
              <a:gd name="connsiteX11" fmla="*/ 607816 w 1290758"/>
              <a:gd name="connsiteY11" fmla="*/ 165738 h 232414"/>
              <a:gd name="connsiteX12" fmla="*/ 182050 w 1290758"/>
              <a:gd name="connsiteY12" fmla="*/ 116207 h 232414"/>
              <a:gd name="connsiteX13" fmla="*/ 210625 w 1290758"/>
              <a:gd name="connsiteY13" fmla="*/ 163833 h 232414"/>
              <a:gd name="connsiteX14" fmla="*/ 91563 w 1290758"/>
              <a:gd name="connsiteY14" fmla="*/ 232414 h 232414"/>
              <a:gd name="connsiteX15" fmla="*/ 78228 w 1290758"/>
              <a:gd name="connsiteY15" fmla="*/ 213364 h 232414"/>
              <a:gd name="connsiteX16" fmla="*/ 64893 w 1290758"/>
              <a:gd name="connsiteY16" fmla="*/ 183836 h 232414"/>
              <a:gd name="connsiteX17" fmla="*/ 182050 w 1290758"/>
              <a:gd name="connsiteY17" fmla="*/ 116207 h 232414"/>
              <a:gd name="connsiteX18" fmla="*/ 1226941 w 1290758"/>
              <a:gd name="connsiteY18" fmla="*/ 113349 h 232414"/>
              <a:gd name="connsiteX19" fmla="*/ 1199318 w 1290758"/>
              <a:gd name="connsiteY19" fmla="*/ 135257 h 232414"/>
              <a:gd name="connsiteX20" fmla="*/ 1253611 w 1290758"/>
              <a:gd name="connsiteY20" fmla="*/ 135257 h 232414"/>
              <a:gd name="connsiteX21" fmla="*/ 1226941 w 1290758"/>
              <a:gd name="connsiteY21" fmla="*/ 113349 h 232414"/>
              <a:gd name="connsiteX22" fmla="*/ 754501 w 1290758"/>
              <a:gd name="connsiteY22" fmla="*/ 87632 h 232414"/>
              <a:gd name="connsiteX23" fmla="*/ 805936 w 1290758"/>
              <a:gd name="connsiteY23" fmla="*/ 87632 h 232414"/>
              <a:gd name="connsiteX24" fmla="*/ 805936 w 1290758"/>
              <a:gd name="connsiteY24" fmla="*/ 209553 h 232414"/>
              <a:gd name="connsiteX25" fmla="*/ 771646 w 1290758"/>
              <a:gd name="connsiteY25" fmla="*/ 209553 h 232414"/>
              <a:gd name="connsiteX26" fmla="*/ 771646 w 1290758"/>
              <a:gd name="connsiteY26" fmla="*/ 117159 h 232414"/>
              <a:gd name="connsiteX27" fmla="*/ 754501 w 1290758"/>
              <a:gd name="connsiteY27" fmla="*/ 117159 h 232414"/>
              <a:gd name="connsiteX28" fmla="*/ 818319 w 1290758"/>
              <a:gd name="connsiteY28" fmla="*/ 87631 h 232414"/>
              <a:gd name="connsiteX29" fmla="*/ 855466 w 1290758"/>
              <a:gd name="connsiteY29" fmla="*/ 87631 h 232414"/>
              <a:gd name="connsiteX30" fmla="*/ 883089 w 1290758"/>
              <a:gd name="connsiteY30" fmla="*/ 172405 h 232414"/>
              <a:gd name="connsiteX31" fmla="*/ 910711 w 1290758"/>
              <a:gd name="connsiteY31" fmla="*/ 87631 h 232414"/>
              <a:gd name="connsiteX32" fmla="*/ 946906 w 1290758"/>
              <a:gd name="connsiteY32" fmla="*/ 87631 h 232414"/>
              <a:gd name="connsiteX33" fmla="*/ 903091 w 1290758"/>
              <a:gd name="connsiteY33" fmla="*/ 209553 h 232414"/>
              <a:gd name="connsiteX34" fmla="*/ 860229 w 1290758"/>
              <a:gd name="connsiteY34" fmla="*/ 209553 h 232414"/>
              <a:gd name="connsiteX35" fmla="*/ 1226941 w 1290758"/>
              <a:gd name="connsiteY35" fmla="*/ 85726 h 232414"/>
              <a:gd name="connsiteX36" fmla="*/ 1290758 w 1290758"/>
              <a:gd name="connsiteY36" fmla="*/ 158117 h 232414"/>
              <a:gd name="connsiteX37" fmla="*/ 1290758 w 1290758"/>
              <a:gd name="connsiteY37" fmla="*/ 159070 h 232414"/>
              <a:gd name="connsiteX38" fmla="*/ 1200271 w 1290758"/>
              <a:gd name="connsiteY38" fmla="*/ 159070 h 232414"/>
              <a:gd name="connsiteX39" fmla="*/ 1227893 w 1290758"/>
              <a:gd name="connsiteY39" fmla="*/ 183835 h 232414"/>
              <a:gd name="connsiteX40" fmla="*/ 1252658 w 1290758"/>
              <a:gd name="connsiteY40" fmla="*/ 171452 h 232414"/>
              <a:gd name="connsiteX41" fmla="*/ 1288853 w 1290758"/>
              <a:gd name="connsiteY41" fmla="*/ 175262 h 232414"/>
              <a:gd name="connsiteX42" fmla="*/ 1227893 w 1290758"/>
              <a:gd name="connsiteY42" fmla="*/ 213363 h 232414"/>
              <a:gd name="connsiteX43" fmla="*/ 1164076 w 1290758"/>
              <a:gd name="connsiteY43" fmla="*/ 149545 h 232414"/>
              <a:gd name="connsiteX44" fmla="*/ 1226941 w 1290758"/>
              <a:gd name="connsiteY44" fmla="*/ 85726 h 232414"/>
              <a:gd name="connsiteX45" fmla="*/ 727831 w 1290758"/>
              <a:gd name="connsiteY45" fmla="*/ 85726 h 232414"/>
              <a:gd name="connsiteX46" fmla="*/ 737356 w 1290758"/>
              <a:gd name="connsiteY46" fmla="*/ 86679 h 232414"/>
              <a:gd name="connsiteX47" fmla="*/ 737356 w 1290758"/>
              <a:gd name="connsiteY47" fmla="*/ 121922 h 232414"/>
              <a:gd name="connsiteX48" fmla="*/ 723068 w 1290758"/>
              <a:gd name="connsiteY48" fmla="*/ 121922 h 232414"/>
              <a:gd name="connsiteX49" fmla="*/ 697351 w 1290758"/>
              <a:gd name="connsiteY49" fmla="*/ 151450 h 232414"/>
              <a:gd name="connsiteX50" fmla="*/ 697351 w 1290758"/>
              <a:gd name="connsiteY50" fmla="*/ 209553 h 232414"/>
              <a:gd name="connsiteX51" fmla="*/ 663061 w 1290758"/>
              <a:gd name="connsiteY51" fmla="*/ 209553 h 232414"/>
              <a:gd name="connsiteX52" fmla="*/ 663061 w 1290758"/>
              <a:gd name="connsiteY52" fmla="*/ 87631 h 232414"/>
              <a:gd name="connsiteX53" fmla="*/ 696398 w 1290758"/>
              <a:gd name="connsiteY53" fmla="*/ 87631 h 232414"/>
              <a:gd name="connsiteX54" fmla="*/ 696398 w 1290758"/>
              <a:gd name="connsiteY54" fmla="*/ 106681 h 232414"/>
              <a:gd name="connsiteX55" fmla="*/ 727831 w 1290758"/>
              <a:gd name="connsiteY55" fmla="*/ 85726 h 232414"/>
              <a:gd name="connsiteX56" fmla="*/ 1007865 w 1290758"/>
              <a:gd name="connsiteY56" fmla="*/ 84774 h 232414"/>
              <a:gd name="connsiteX57" fmla="*/ 1061205 w 1290758"/>
              <a:gd name="connsiteY57" fmla="*/ 129542 h 232414"/>
              <a:gd name="connsiteX58" fmla="*/ 1061205 w 1290758"/>
              <a:gd name="connsiteY58" fmla="*/ 209553 h 232414"/>
              <a:gd name="connsiteX59" fmla="*/ 1026915 w 1290758"/>
              <a:gd name="connsiteY59" fmla="*/ 209553 h 232414"/>
              <a:gd name="connsiteX60" fmla="*/ 1026915 w 1290758"/>
              <a:gd name="connsiteY60" fmla="*/ 198123 h 232414"/>
              <a:gd name="connsiteX61" fmla="*/ 992625 w 1290758"/>
              <a:gd name="connsiteY61" fmla="*/ 212411 h 232414"/>
              <a:gd name="connsiteX62" fmla="*/ 949763 w 1290758"/>
              <a:gd name="connsiteY62" fmla="*/ 174310 h 232414"/>
              <a:gd name="connsiteX63" fmla="*/ 993578 w 1290758"/>
              <a:gd name="connsiteY63" fmla="*/ 137162 h 232414"/>
              <a:gd name="connsiteX64" fmla="*/ 1017390 w 1290758"/>
              <a:gd name="connsiteY64" fmla="*/ 137162 h 232414"/>
              <a:gd name="connsiteX65" fmla="*/ 1025963 w 1290758"/>
              <a:gd name="connsiteY65" fmla="*/ 129542 h 232414"/>
              <a:gd name="connsiteX66" fmla="*/ 1025010 w 1290758"/>
              <a:gd name="connsiteY66" fmla="*/ 128590 h 232414"/>
              <a:gd name="connsiteX67" fmla="*/ 1005008 w 1290758"/>
              <a:gd name="connsiteY67" fmla="*/ 114302 h 232414"/>
              <a:gd name="connsiteX68" fmla="*/ 968813 w 1290758"/>
              <a:gd name="connsiteY68" fmla="*/ 125732 h 232414"/>
              <a:gd name="connsiteX69" fmla="*/ 955478 w 1290758"/>
              <a:gd name="connsiteY69" fmla="*/ 100014 h 232414"/>
              <a:gd name="connsiteX70" fmla="*/ 1007865 w 1290758"/>
              <a:gd name="connsiteY70" fmla="*/ 84774 h 232414"/>
              <a:gd name="connsiteX71" fmla="*/ 590671 w 1290758"/>
              <a:gd name="connsiteY71" fmla="*/ 84774 h 232414"/>
              <a:gd name="connsiteX72" fmla="*/ 644011 w 1290758"/>
              <a:gd name="connsiteY72" fmla="*/ 129542 h 232414"/>
              <a:gd name="connsiteX73" fmla="*/ 644011 w 1290758"/>
              <a:gd name="connsiteY73" fmla="*/ 209553 h 232414"/>
              <a:gd name="connsiteX74" fmla="*/ 609721 w 1290758"/>
              <a:gd name="connsiteY74" fmla="*/ 209553 h 232414"/>
              <a:gd name="connsiteX75" fmla="*/ 609721 w 1290758"/>
              <a:gd name="connsiteY75" fmla="*/ 198123 h 232414"/>
              <a:gd name="connsiteX76" fmla="*/ 575431 w 1290758"/>
              <a:gd name="connsiteY76" fmla="*/ 212411 h 232414"/>
              <a:gd name="connsiteX77" fmla="*/ 532569 w 1290758"/>
              <a:gd name="connsiteY77" fmla="*/ 174310 h 232414"/>
              <a:gd name="connsiteX78" fmla="*/ 576384 w 1290758"/>
              <a:gd name="connsiteY78" fmla="*/ 137162 h 232414"/>
              <a:gd name="connsiteX79" fmla="*/ 600196 w 1290758"/>
              <a:gd name="connsiteY79" fmla="*/ 137162 h 232414"/>
              <a:gd name="connsiteX80" fmla="*/ 608769 w 1290758"/>
              <a:gd name="connsiteY80" fmla="*/ 129542 h 232414"/>
              <a:gd name="connsiteX81" fmla="*/ 607816 w 1290758"/>
              <a:gd name="connsiteY81" fmla="*/ 128590 h 232414"/>
              <a:gd name="connsiteX82" fmla="*/ 587814 w 1290758"/>
              <a:gd name="connsiteY82" fmla="*/ 114302 h 232414"/>
              <a:gd name="connsiteX83" fmla="*/ 551619 w 1290758"/>
              <a:gd name="connsiteY83" fmla="*/ 125732 h 232414"/>
              <a:gd name="connsiteX84" fmla="*/ 538284 w 1290758"/>
              <a:gd name="connsiteY84" fmla="*/ 100014 h 232414"/>
              <a:gd name="connsiteX85" fmla="*/ 590671 w 1290758"/>
              <a:gd name="connsiteY85" fmla="*/ 84774 h 232414"/>
              <a:gd name="connsiteX86" fmla="*/ 32507 w 1290758"/>
              <a:gd name="connsiteY86" fmla="*/ 46673 h 232414"/>
              <a:gd name="connsiteX87" fmla="*/ 64892 w 1290758"/>
              <a:gd name="connsiteY87" fmla="*/ 49531 h 232414"/>
              <a:gd name="connsiteX88" fmla="*/ 59177 w 1290758"/>
              <a:gd name="connsiteY88" fmla="*/ 66676 h 232414"/>
              <a:gd name="connsiteX89" fmla="*/ 64892 w 1290758"/>
              <a:gd name="connsiteY89" fmla="*/ 183835 h 232414"/>
              <a:gd name="connsiteX90" fmla="*/ 32507 w 1290758"/>
              <a:gd name="connsiteY90" fmla="*/ 186693 h 232414"/>
              <a:gd name="connsiteX91" fmla="*/ 9647 w 1290758"/>
              <a:gd name="connsiteY91" fmla="*/ 184788 h 232414"/>
              <a:gd name="connsiteX92" fmla="*/ 9647 w 1290758"/>
              <a:gd name="connsiteY92" fmla="*/ 47626 h 232414"/>
              <a:gd name="connsiteX93" fmla="*/ 32507 w 1290758"/>
              <a:gd name="connsiteY93" fmla="*/ 46673 h 232414"/>
              <a:gd name="connsiteX94" fmla="*/ 1092638 w 1290758"/>
              <a:gd name="connsiteY94" fmla="*/ 41911 h 232414"/>
              <a:gd name="connsiteX95" fmla="*/ 1126928 w 1290758"/>
              <a:gd name="connsiteY95" fmla="*/ 41911 h 232414"/>
              <a:gd name="connsiteX96" fmla="*/ 1126928 w 1290758"/>
              <a:gd name="connsiteY96" fmla="*/ 87631 h 232414"/>
              <a:gd name="connsiteX97" fmla="*/ 1153598 w 1290758"/>
              <a:gd name="connsiteY97" fmla="*/ 87631 h 232414"/>
              <a:gd name="connsiteX98" fmla="*/ 1153598 w 1290758"/>
              <a:gd name="connsiteY98" fmla="*/ 117159 h 232414"/>
              <a:gd name="connsiteX99" fmla="*/ 1126928 w 1290758"/>
              <a:gd name="connsiteY99" fmla="*/ 117159 h 232414"/>
              <a:gd name="connsiteX100" fmla="*/ 1126928 w 1290758"/>
              <a:gd name="connsiteY100" fmla="*/ 172405 h 232414"/>
              <a:gd name="connsiteX101" fmla="*/ 1138358 w 1290758"/>
              <a:gd name="connsiteY101" fmla="*/ 180978 h 232414"/>
              <a:gd name="connsiteX102" fmla="*/ 1154550 w 1290758"/>
              <a:gd name="connsiteY102" fmla="*/ 180978 h 232414"/>
              <a:gd name="connsiteX103" fmla="*/ 1154550 w 1290758"/>
              <a:gd name="connsiteY103" fmla="*/ 210506 h 232414"/>
              <a:gd name="connsiteX104" fmla="*/ 1127880 w 1290758"/>
              <a:gd name="connsiteY104" fmla="*/ 212411 h 232414"/>
              <a:gd name="connsiteX105" fmla="*/ 1092638 w 1290758"/>
              <a:gd name="connsiteY105" fmla="*/ 184788 h 232414"/>
              <a:gd name="connsiteX106" fmla="*/ 1092638 w 1290758"/>
              <a:gd name="connsiteY106" fmla="*/ 118112 h 232414"/>
              <a:gd name="connsiteX107" fmla="*/ 1073588 w 1290758"/>
              <a:gd name="connsiteY107" fmla="*/ 118112 h 232414"/>
              <a:gd name="connsiteX108" fmla="*/ 1073588 w 1290758"/>
              <a:gd name="connsiteY108" fmla="*/ 88584 h 232414"/>
              <a:gd name="connsiteX109" fmla="*/ 1092638 w 1290758"/>
              <a:gd name="connsiteY109" fmla="*/ 88584 h 232414"/>
              <a:gd name="connsiteX110" fmla="*/ 786886 w 1290758"/>
              <a:gd name="connsiteY110" fmla="*/ 23813 h 232414"/>
              <a:gd name="connsiteX111" fmla="*/ 808793 w 1290758"/>
              <a:gd name="connsiteY111" fmla="*/ 45721 h 232414"/>
              <a:gd name="connsiteX112" fmla="*/ 786886 w 1290758"/>
              <a:gd name="connsiteY112" fmla="*/ 67629 h 232414"/>
              <a:gd name="connsiteX113" fmla="*/ 764978 w 1290758"/>
              <a:gd name="connsiteY113" fmla="*/ 45721 h 232414"/>
              <a:gd name="connsiteX114" fmla="*/ 786886 w 1290758"/>
              <a:gd name="connsiteY114" fmla="*/ 23813 h 232414"/>
              <a:gd name="connsiteX115" fmla="*/ 478277 w 1290758"/>
              <a:gd name="connsiteY115" fmla="*/ 23813 h 232414"/>
              <a:gd name="connsiteX116" fmla="*/ 512567 w 1290758"/>
              <a:gd name="connsiteY116" fmla="*/ 23813 h 232414"/>
              <a:gd name="connsiteX117" fmla="*/ 512567 w 1290758"/>
              <a:gd name="connsiteY117" fmla="*/ 209553 h 232414"/>
              <a:gd name="connsiteX118" fmla="*/ 478277 w 1290758"/>
              <a:gd name="connsiteY118" fmla="*/ 209553 h 232414"/>
              <a:gd name="connsiteX119" fmla="*/ 367787 w 1290758"/>
              <a:gd name="connsiteY119" fmla="*/ 20003 h 232414"/>
              <a:gd name="connsiteX120" fmla="*/ 459227 w 1290758"/>
              <a:gd name="connsiteY120" fmla="*/ 89537 h 232414"/>
              <a:gd name="connsiteX121" fmla="*/ 418269 w 1290758"/>
              <a:gd name="connsiteY121" fmla="*/ 89537 h 232414"/>
              <a:gd name="connsiteX122" fmla="*/ 368739 w 1290758"/>
              <a:gd name="connsiteY122" fmla="*/ 54294 h 232414"/>
              <a:gd name="connsiteX123" fmla="*/ 310637 w 1290758"/>
              <a:gd name="connsiteY123" fmla="*/ 116207 h 232414"/>
              <a:gd name="connsiteX124" fmla="*/ 368739 w 1290758"/>
              <a:gd name="connsiteY124" fmla="*/ 178121 h 232414"/>
              <a:gd name="connsiteX125" fmla="*/ 419222 w 1290758"/>
              <a:gd name="connsiteY125" fmla="*/ 142877 h 232414"/>
              <a:gd name="connsiteX126" fmla="*/ 459227 w 1290758"/>
              <a:gd name="connsiteY126" fmla="*/ 142877 h 232414"/>
              <a:gd name="connsiteX127" fmla="*/ 367787 w 1290758"/>
              <a:gd name="connsiteY127" fmla="*/ 212411 h 232414"/>
              <a:gd name="connsiteX128" fmla="*/ 270632 w 1290758"/>
              <a:gd name="connsiteY128" fmla="*/ 116207 h 232414"/>
              <a:gd name="connsiteX129" fmla="*/ 367787 w 1290758"/>
              <a:gd name="connsiteY129" fmla="*/ 20003 h 232414"/>
              <a:gd name="connsiteX130" fmla="*/ 91563 w 1290758"/>
              <a:gd name="connsiteY130" fmla="*/ 0 h 232414"/>
              <a:gd name="connsiteX131" fmla="*/ 209673 w 1290758"/>
              <a:gd name="connsiteY131" fmla="*/ 68581 h 232414"/>
              <a:gd name="connsiteX132" fmla="*/ 181098 w 1290758"/>
              <a:gd name="connsiteY132" fmla="*/ 116207 h 232414"/>
              <a:gd name="connsiteX133" fmla="*/ 64893 w 1290758"/>
              <a:gd name="connsiteY133" fmla="*/ 48578 h 232414"/>
              <a:gd name="connsiteX134" fmla="*/ 91563 w 1290758"/>
              <a:gd name="connsiteY134" fmla="*/ 0 h 23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290758" h="232414">
                <a:moveTo>
                  <a:pt x="1025010" y="157165"/>
                </a:moveTo>
                <a:cubicBezTo>
                  <a:pt x="1023105" y="159070"/>
                  <a:pt x="1019295" y="160023"/>
                  <a:pt x="1014533" y="160023"/>
                </a:cubicBezTo>
                <a:lnTo>
                  <a:pt x="1001198" y="160023"/>
                </a:lnTo>
                <a:cubicBezTo>
                  <a:pt x="990720" y="160023"/>
                  <a:pt x="984053" y="164785"/>
                  <a:pt x="984053" y="173358"/>
                </a:cubicBezTo>
                <a:cubicBezTo>
                  <a:pt x="984053" y="181931"/>
                  <a:pt x="990720" y="187646"/>
                  <a:pt x="1001198" y="187646"/>
                </a:cubicBezTo>
                <a:cubicBezTo>
                  <a:pt x="1011675" y="187646"/>
                  <a:pt x="1025010" y="180978"/>
                  <a:pt x="1025010" y="165738"/>
                </a:cubicBezTo>
                <a:close/>
                <a:moveTo>
                  <a:pt x="607816" y="157165"/>
                </a:moveTo>
                <a:cubicBezTo>
                  <a:pt x="605911" y="159070"/>
                  <a:pt x="602101" y="160023"/>
                  <a:pt x="597339" y="160023"/>
                </a:cubicBezTo>
                <a:lnTo>
                  <a:pt x="584004" y="160023"/>
                </a:lnTo>
                <a:cubicBezTo>
                  <a:pt x="573526" y="160023"/>
                  <a:pt x="566859" y="164785"/>
                  <a:pt x="566859" y="173358"/>
                </a:cubicBezTo>
                <a:cubicBezTo>
                  <a:pt x="566859" y="181931"/>
                  <a:pt x="573526" y="187646"/>
                  <a:pt x="584004" y="187646"/>
                </a:cubicBezTo>
                <a:cubicBezTo>
                  <a:pt x="594481" y="187646"/>
                  <a:pt x="607816" y="180978"/>
                  <a:pt x="607816" y="165738"/>
                </a:cubicBezTo>
                <a:close/>
                <a:moveTo>
                  <a:pt x="182050" y="116207"/>
                </a:moveTo>
                <a:cubicBezTo>
                  <a:pt x="193480" y="130495"/>
                  <a:pt x="203005" y="146687"/>
                  <a:pt x="210625" y="163833"/>
                </a:cubicBezTo>
                <a:cubicBezTo>
                  <a:pt x="178240" y="197171"/>
                  <a:pt x="137283" y="220984"/>
                  <a:pt x="91563" y="232414"/>
                </a:cubicBezTo>
                <a:cubicBezTo>
                  <a:pt x="86800" y="226699"/>
                  <a:pt x="82038" y="220031"/>
                  <a:pt x="78228" y="213364"/>
                </a:cubicBezTo>
                <a:cubicBezTo>
                  <a:pt x="73465" y="203838"/>
                  <a:pt x="68703" y="193361"/>
                  <a:pt x="64893" y="183836"/>
                </a:cubicBezTo>
                <a:cubicBezTo>
                  <a:pt x="111565" y="176215"/>
                  <a:pt x="152523" y="151450"/>
                  <a:pt x="182050" y="116207"/>
                </a:cubicBezTo>
                <a:close/>
                <a:moveTo>
                  <a:pt x="1226941" y="113349"/>
                </a:moveTo>
                <a:cubicBezTo>
                  <a:pt x="1212653" y="113349"/>
                  <a:pt x="1202176" y="121922"/>
                  <a:pt x="1199318" y="135257"/>
                </a:cubicBezTo>
                <a:lnTo>
                  <a:pt x="1253611" y="135257"/>
                </a:lnTo>
                <a:cubicBezTo>
                  <a:pt x="1251706" y="122874"/>
                  <a:pt x="1241228" y="113349"/>
                  <a:pt x="1226941" y="113349"/>
                </a:cubicBezTo>
                <a:close/>
                <a:moveTo>
                  <a:pt x="754501" y="87632"/>
                </a:moveTo>
                <a:lnTo>
                  <a:pt x="805936" y="87632"/>
                </a:lnTo>
                <a:lnTo>
                  <a:pt x="805936" y="209553"/>
                </a:lnTo>
                <a:lnTo>
                  <a:pt x="771646" y="209553"/>
                </a:lnTo>
                <a:lnTo>
                  <a:pt x="771646" y="117159"/>
                </a:lnTo>
                <a:lnTo>
                  <a:pt x="754501" y="117159"/>
                </a:lnTo>
                <a:close/>
                <a:moveTo>
                  <a:pt x="818319" y="87631"/>
                </a:moveTo>
                <a:lnTo>
                  <a:pt x="855466" y="87631"/>
                </a:lnTo>
                <a:lnTo>
                  <a:pt x="883089" y="172405"/>
                </a:lnTo>
                <a:lnTo>
                  <a:pt x="910711" y="87631"/>
                </a:lnTo>
                <a:lnTo>
                  <a:pt x="946906" y="87631"/>
                </a:lnTo>
                <a:lnTo>
                  <a:pt x="903091" y="209553"/>
                </a:lnTo>
                <a:lnTo>
                  <a:pt x="860229" y="209553"/>
                </a:lnTo>
                <a:close/>
                <a:moveTo>
                  <a:pt x="1226941" y="85726"/>
                </a:moveTo>
                <a:cubicBezTo>
                  <a:pt x="1263136" y="85726"/>
                  <a:pt x="1290758" y="107634"/>
                  <a:pt x="1290758" y="158117"/>
                </a:cubicBezTo>
                <a:lnTo>
                  <a:pt x="1290758" y="159070"/>
                </a:lnTo>
                <a:lnTo>
                  <a:pt x="1200271" y="159070"/>
                </a:lnTo>
                <a:cubicBezTo>
                  <a:pt x="1202176" y="172405"/>
                  <a:pt x="1212653" y="183835"/>
                  <a:pt x="1227893" y="183835"/>
                </a:cubicBezTo>
                <a:cubicBezTo>
                  <a:pt x="1243133" y="183835"/>
                  <a:pt x="1247896" y="179072"/>
                  <a:pt x="1252658" y="171452"/>
                </a:cubicBezTo>
                <a:lnTo>
                  <a:pt x="1288853" y="175262"/>
                </a:lnTo>
                <a:cubicBezTo>
                  <a:pt x="1278376" y="200980"/>
                  <a:pt x="1255516" y="213363"/>
                  <a:pt x="1227893" y="213363"/>
                </a:cubicBezTo>
                <a:cubicBezTo>
                  <a:pt x="1200271" y="213363"/>
                  <a:pt x="1164076" y="186693"/>
                  <a:pt x="1164076" y="149545"/>
                </a:cubicBezTo>
                <a:cubicBezTo>
                  <a:pt x="1164076" y="112396"/>
                  <a:pt x="1190746" y="85726"/>
                  <a:pt x="1226941" y="85726"/>
                </a:cubicBezTo>
                <a:close/>
                <a:moveTo>
                  <a:pt x="727831" y="85726"/>
                </a:moveTo>
                <a:cubicBezTo>
                  <a:pt x="743071" y="85726"/>
                  <a:pt x="734498" y="85726"/>
                  <a:pt x="737356" y="86679"/>
                </a:cubicBezTo>
                <a:cubicBezTo>
                  <a:pt x="737356" y="86679"/>
                  <a:pt x="737356" y="121922"/>
                  <a:pt x="737356" y="121922"/>
                </a:cubicBezTo>
                <a:lnTo>
                  <a:pt x="723068" y="121922"/>
                </a:lnTo>
                <a:cubicBezTo>
                  <a:pt x="705923" y="121922"/>
                  <a:pt x="697351" y="130494"/>
                  <a:pt x="697351" y="151450"/>
                </a:cubicBezTo>
                <a:lnTo>
                  <a:pt x="697351" y="209553"/>
                </a:lnTo>
                <a:lnTo>
                  <a:pt x="663061" y="209553"/>
                </a:lnTo>
                <a:lnTo>
                  <a:pt x="663061" y="87631"/>
                </a:lnTo>
                <a:lnTo>
                  <a:pt x="696398" y="87631"/>
                </a:lnTo>
                <a:lnTo>
                  <a:pt x="696398" y="106681"/>
                </a:lnTo>
                <a:cubicBezTo>
                  <a:pt x="701161" y="93346"/>
                  <a:pt x="712591" y="85726"/>
                  <a:pt x="727831" y="85726"/>
                </a:cubicBezTo>
                <a:close/>
                <a:moveTo>
                  <a:pt x="1007865" y="84774"/>
                </a:moveTo>
                <a:cubicBezTo>
                  <a:pt x="1037393" y="84774"/>
                  <a:pt x="1061205" y="97157"/>
                  <a:pt x="1061205" y="129542"/>
                </a:cubicBezTo>
                <a:lnTo>
                  <a:pt x="1061205" y="209553"/>
                </a:lnTo>
                <a:lnTo>
                  <a:pt x="1026915" y="209553"/>
                </a:lnTo>
                <a:lnTo>
                  <a:pt x="1026915" y="198123"/>
                </a:lnTo>
                <a:cubicBezTo>
                  <a:pt x="1020248" y="207648"/>
                  <a:pt x="1006913" y="212411"/>
                  <a:pt x="992625" y="212411"/>
                </a:cubicBezTo>
                <a:cubicBezTo>
                  <a:pt x="966908" y="212411"/>
                  <a:pt x="949763" y="194313"/>
                  <a:pt x="949763" y="174310"/>
                </a:cubicBezTo>
                <a:cubicBezTo>
                  <a:pt x="949763" y="154308"/>
                  <a:pt x="966908" y="137162"/>
                  <a:pt x="993578" y="137162"/>
                </a:cubicBezTo>
                <a:lnTo>
                  <a:pt x="1017390" y="137162"/>
                </a:lnTo>
                <a:cubicBezTo>
                  <a:pt x="1023105" y="137162"/>
                  <a:pt x="1025963" y="134305"/>
                  <a:pt x="1025963" y="129542"/>
                </a:cubicBezTo>
                <a:lnTo>
                  <a:pt x="1025010" y="128590"/>
                </a:lnTo>
                <a:cubicBezTo>
                  <a:pt x="1025010" y="120017"/>
                  <a:pt x="1018343" y="114302"/>
                  <a:pt x="1005008" y="114302"/>
                </a:cubicBezTo>
                <a:cubicBezTo>
                  <a:pt x="991673" y="114302"/>
                  <a:pt x="977385" y="120017"/>
                  <a:pt x="968813" y="125732"/>
                </a:cubicBezTo>
                <a:lnTo>
                  <a:pt x="955478" y="100014"/>
                </a:lnTo>
                <a:cubicBezTo>
                  <a:pt x="955478" y="100014"/>
                  <a:pt x="978338" y="84774"/>
                  <a:pt x="1007865" y="84774"/>
                </a:cubicBezTo>
                <a:close/>
                <a:moveTo>
                  <a:pt x="590671" y="84774"/>
                </a:moveTo>
                <a:cubicBezTo>
                  <a:pt x="620199" y="84774"/>
                  <a:pt x="644011" y="97157"/>
                  <a:pt x="644011" y="129542"/>
                </a:cubicBezTo>
                <a:lnTo>
                  <a:pt x="644011" y="209553"/>
                </a:lnTo>
                <a:lnTo>
                  <a:pt x="609721" y="209553"/>
                </a:lnTo>
                <a:lnTo>
                  <a:pt x="609721" y="198123"/>
                </a:lnTo>
                <a:cubicBezTo>
                  <a:pt x="603054" y="207648"/>
                  <a:pt x="589719" y="212411"/>
                  <a:pt x="575431" y="212411"/>
                </a:cubicBezTo>
                <a:cubicBezTo>
                  <a:pt x="549714" y="212411"/>
                  <a:pt x="532569" y="194313"/>
                  <a:pt x="532569" y="174310"/>
                </a:cubicBezTo>
                <a:cubicBezTo>
                  <a:pt x="532569" y="154308"/>
                  <a:pt x="549714" y="137162"/>
                  <a:pt x="576384" y="137162"/>
                </a:cubicBezTo>
                <a:lnTo>
                  <a:pt x="600196" y="137162"/>
                </a:lnTo>
                <a:cubicBezTo>
                  <a:pt x="605911" y="137162"/>
                  <a:pt x="608769" y="134305"/>
                  <a:pt x="608769" y="129542"/>
                </a:cubicBezTo>
                <a:lnTo>
                  <a:pt x="607816" y="128590"/>
                </a:lnTo>
                <a:cubicBezTo>
                  <a:pt x="607816" y="120017"/>
                  <a:pt x="601149" y="114302"/>
                  <a:pt x="587814" y="114302"/>
                </a:cubicBezTo>
                <a:cubicBezTo>
                  <a:pt x="574479" y="114302"/>
                  <a:pt x="560191" y="120017"/>
                  <a:pt x="551619" y="125732"/>
                </a:cubicBezTo>
                <a:lnTo>
                  <a:pt x="538284" y="100014"/>
                </a:lnTo>
                <a:cubicBezTo>
                  <a:pt x="538284" y="100014"/>
                  <a:pt x="561144" y="84774"/>
                  <a:pt x="590671" y="84774"/>
                </a:cubicBezTo>
                <a:close/>
                <a:moveTo>
                  <a:pt x="32507" y="46673"/>
                </a:moveTo>
                <a:cubicBezTo>
                  <a:pt x="43937" y="46673"/>
                  <a:pt x="54415" y="47626"/>
                  <a:pt x="64892" y="49531"/>
                </a:cubicBezTo>
                <a:cubicBezTo>
                  <a:pt x="62987" y="55246"/>
                  <a:pt x="61082" y="60961"/>
                  <a:pt x="59177" y="66676"/>
                </a:cubicBezTo>
                <a:cubicBezTo>
                  <a:pt x="48700" y="105729"/>
                  <a:pt x="50605" y="146687"/>
                  <a:pt x="64892" y="183835"/>
                </a:cubicBezTo>
                <a:cubicBezTo>
                  <a:pt x="54415" y="185740"/>
                  <a:pt x="43937" y="186693"/>
                  <a:pt x="32507" y="186693"/>
                </a:cubicBezTo>
                <a:cubicBezTo>
                  <a:pt x="24887" y="186693"/>
                  <a:pt x="17267" y="184788"/>
                  <a:pt x="9647" y="184788"/>
                </a:cubicBezTo>
                <a:cubicBezTo>
                  <a:pt x="-3688" y="139067"/>
                  <a:pt x="-2735" y="91441"/>
                  <a:pt x="9647" y="47626"/>
                </a:cubicBezTo>
                <a:cubicBezTo>
                  <a:pt x="17267" y="46673"/>
                  <a:pt x="21077" y="46673"/>
                  <a:pt x="32507" y="46673"/>
                </a:cubicBezTo>
                <a:close/>
                <a:moveTo>
                  <a:pt x="1092638" y="41911"/>
                </a:moveTo>
                <a:lnTo>
                  <a:pt x="1126928" y="41911"/>
                </a:lnTo>
                <a:lnTo>
                  <a:pt x="1126928" y="87631"/>
                </a:lnTo>
                <a:lnTo>
                  <a:pt x="1153598" y="87631"/>
                </a:lnTo>
                <a:lnTo>
                  <a:pt x="1153598" y="117159"/>
                </a:lnTo>
                <a:lnTo>
                  <a:pt x="1126928" y="117159"/>
                </a:lnTo>
                <a:lnTo>
                  <a:pt x="1126928" y="172405"/>
                </a:lnTo>
                <a:cubicBezTo>
                  <a:pt x="1126928" y="180025"/>
                  <a:pt x="1132643" y="180978"/>
                  <a:pt x="1138358" y="180978"/>
                </a:cubicBezTo>
                <a:cubicBezTo>
                  <a:pt x="1146930" y="180978"/>
                  <a:pt x="1154550" y="180978"/>
                  <a:pt x="1154550" y="180978"/>
                </a:cubicBezTo>
                <a:lnTo>
                  <a:pt x="1154550" y="210506"/>
                </a:lnTo>
                <a:cubicBezTo>
                  <a:pt x="1154550" y="210506"/>
                  <a:pt x="1137405" y="212411"/>
                  <a:pt x="1127880" y="212411"/>
                </a:cubicBezTo>
                <a:cubicBezTo>
                  <a:pt x="1110735" y="212411"/>
                  <a:pt x="1092638" y="209553"/>
                  <a:pt x="1092638" y="184788"/>
                </a:cubicBezTo>
                <a:lnTo>
                  <a:pt x="1092638" y="118112"/>
                </a:lnTo>
                <a:lnTo>
                  <a:pt x="1073588" y="118112"/>
                </a:lnTo>
                <a:lnTo>
                  <a:pt x="1073588" y="88584"/>
                </a:lnTo>
                <a:lnTo>
                  <a:pt x="1092638" y="88584"/>
                </a:lnTo>
                <a:close/>
                <a:moveTo>
                  <a:pt x="786886" y="23813"/>
                </a:moveTo>
                <a:cubicBezTo>
                  <a:pt x="799268" y="23813"/>
                  <a:pt x="808793" y="34291"/>
                  <a:pt x="808793" y="45721"/>
                </a:cubicBezTo>
                <a:cubicBezTo>
                  <a:pt x="808793" y="57151"/>
                  <a:pt x="799268" y="67629"/>
                  <a:pt x="786886" y="67629"/>
                </a:cubicBezTo>
                <a:cubicBezTo>
                  <a:pt x="774503" y="67629"/>
                  <a:pt x="764978" y="58104"/>
                  <a:pt x="764978" y="45721"/>
                </a:cubicBezTo>
                <a:cubicBezTo>
                  <a:pt x="764978" y="33338"/>
                  <a:pt x="774503" y="23813"/>
                  <a:pt x="786886" y="23813"/>
                </a:cubicBezTo>
                <a:close/>
                <a:moveTo>
                  <a:pt x="478277" y="23813"/>
                </a:moveTo>
                <a:lnTo>
                  <a:pt x="512567" y="23813"/>
                </a:lnTo>
                <a:lnTo>
                  <a:pt x="512567" y="209553"/>
                </a:lnTo>
                <a:lnTo>
                  <a:pt x="478277" y="209553"/>
                </a:lnTo>
                <a:close/>
                <a:moveTo>
                  <a:pt x="367787" y="20003"/>
                </a:moveTo>
                <a:cubicBezTo>
                  <a:pt x="423032" y="20003"/>
                  <a:pt x="447797" y="45721"/>
                  <a:pt x="459227" y="89537"/>
                </a:cubicBezTo>
                <a:lnTo>
                  <a:pt x="418269" y="89537"/>
                </a:lnTo>
                <a:cubicBezTo>
                  <a:pt x="411602" y="67629"/>
                  <a:pt x="392552" y="54294"/>
                  <a:pt x="368739" y="54294"/>
                </a:cubicBezTo>
                <a:cubicBezTo>
                  <a:pt x="333497" y="54294"/>
                  <a:pt x="310637" y="80964"/>
                  <a:pt x="310637" y="116207"/>
                </a:cubicBezTo>
                <a:cubicBezTo>
                  <a:pt x="310637" y="151450"/>
                  <a:pt x="333497" y="178121"/>
                  <a:pt x="368739" y="178121"/>
                </a:cubicBezTo>
                <a:cubicBezTo>
                  <a:pt x="393504" y="178121"/>
                  <a:pt x="412554" y="164785"/>
                  <a:pt x="419222" y="142877"/>
                </a:cubicBezTo>
                <a:lnTo>
                  <a:pt x="459227" y="142877"/>
                </a:lnTo>
                <a:cubicBezTo>
                  <a:pt x="448749" y="186693"/>
                  <a:pt x="409697" y="212411"/>
                  <a:pt x="367787" y="212411"/>
                </a:cubicBezTo>
                <a:cubicBezTo>
                  <a:pt x="325877" y="212411"/>
                  <a:pt x="270632" y="172405"/>
                  <a:pt x="270632" y="116207"/>
                </a:cubicBezTo>
                <a:cubicBezTo>
                  <a:pt x="270632" y="60009"/>
                  <a:pt x="312542" y="20003"/>
                  <a:pt x="367787" y="20003"/>
                </a:cubicBezTo>
                <a:close/>
                <a:moveTo>
                  <a:pt x="91563" y="0"/>
                </a:moveTo>
                <a:cubicBezTo>
                  <a:pt x="137283" y="11430"/>
                  <a:pt x="178240" y="36196"/>
                  <a:pt x="209673" y="68581"/>
                </a:cubicBezTo>
                <a:cubicBezTo>
                  <a:pt x="203005" y="85726"/>
                  <a:pt x="192528" y="101919"/>
                  <a:pt x="181098" y="116207"/>
                </a:cubicBezTo>
                <a:cubicBezTo>
                  <a:pt x="152523" y="80964"/>
                  <a:pt x="111565" y="56198"/>
                  <a:pt x="64893" y="48578"/>
                </a:cubicBezTo>
                <a:cubicBezTo>
                  <a:pt x="71560" y="31433"/>
                  <a:pt x="80133" y="15240"/>
                  <a:pt x="91563" y="0"/>
                </a:cubicBezTo>
                <a:close/>
              </a:path>
            </a:pathLst>
          </a:custGeom>
          <a:solidFill>
            <a:schemeClr val="bg1"/>
          </a:solidFill>
          <a:ln w="7757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06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- 1 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F9049-5E28-324A-C127-89A520ECE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2"/>
            <a:ext cx="12192000" cy="6855975"/>
          </a:xfrm>
          <a:prstGeom prst="rect">
            <a:avLst/>
          </a:prstGeom>
        </p:spPr>
      </p:pic>
      <p:grpSp>
        <p:nvGrpSpPr>
          <p:cNvPr id="6" name="Graphic 13">
            <a:extLst>
              <a:ext uri="{FF2B5EF4-FFF2-40B4-BE49-F238E27FC236}">
                <a16:creationId xmlns:a16="http://schemas.microsoft.com/office/drawing/2014/main" id="{D52C985B-47D7-433E-A866-3C0AB39D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6434" y="371476"/>
            <a:ext cx="341492" cy="376238"/>
            <a:chOff x="5408631" y="362875"/>
            <a:chExt cx="214296" cy="236100"/>
          </a:xfrm>
          <a:solidFill>
            <a:schemeClr val="bg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51CBA01-B8A4-42BF-DAC5-B83D0B7BC3FC}"/>
                </a:ext>
              </a:extLst>
            </p:cNvPr>
            <p:cNvSpPr/>
            <p:nvPr/>
          </p:nvSpPr>
          <p:spPr>
            <a:xfrm>
              <a:off x="5474917" y="481070"/>
              <a:ext cx="147913" cy="117904"/>
            </a:xfrm>
            <a:custGeom>
              <a:avLst/>
              <a:gdLst>
                <a:gd name="connsiteX0" fmla="*/ 97 w 147913"/>
                <a:gd name="connsiteY0" fmla="*/ 68342 h 117904"/>
                <a:gd name="connsiteX1" fmla="*/ 14036 w 147913"/>
                <a:gd name="connsiteY1" fmla="*/ 98061 h 117904"/>
                <a:gd name="connsiteX2" fmla="*/ 27105 w 147913"/>
                <a:gd name="connsiteY2" fmla="*/ 117905 h 117904"/>
                <a:gd name="connsiteX3" fmla="*/ 147913 w 147913"/>
                <a:gd name="connsiteY3" fmla="*/ 48111 h 117904"/>
                <a:gd name="connsiteX4" fmla="*/ 118486 w 147913"/>
                <a:gd name="connsiteY4" fmla="*/ 0 h 117904"/>
                <a:gd name="connsiteX5" fmla="*/ 0 w 147913"/>
                <a:gd name="connsiteY5" fmla="*/ 68536 h 11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913" h="117904">
                  <a:moveTo>
                    <a:pt x="97" y="68342"/>
                  </a:moveTo>
                  <a:cubicBezTo>
                    <a:pt x="3872" y="78506"/>
                    <a:pt x="8519" y="88477"/>
                    <a:pt x="14036" y="98061"/>
                  </a:cubicBezTo>
                  <a:cubicBezTo>
                    <a:pt x="18005" y="104933"/>
                    <a:pt x="22361" y="111516"/>
                    <a:pt x="27105" y="117905"/>
                  </a:cubicBezTo>
                  <a:cubicBezTo>
                    <a:pt x="73957" y="106386"/>
                    <a:pt x="115582" y="81798"/>
                    <a:pt x="147913" y="48111"/>
                  </a:cubicBezTo>
                  <a:cubicBezTo>
                    <a:pt x="140460" y="30589"/>
                    <a:pt x="130489" y="14424"/>
                    <a:pt x="118486" y="0"/>
                  </a:cubicBezTo>
                  <a:cubicBezTo>
                    <a:pt x="89058" y="35526"/>
                    <a:pt x="47336" y="60501"/>
                    <a:pt x="0" y="68536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CC4840-F4D7-AF6C-7D05-F1207870A5E0}"/>
                </a:ext>
              </a:extLst>
            </p:cNvPr>
            <p:cNvSpPr/>
            <p:nvPr/>
          </p:nvSpPr>
          <p:spPr>
            <a:xfrm>
              <a:off x="5475014" y="362875"/>
              <a:ext cx="147913" cy="118098"/>
            </a:xfrm>
            <a:custGeom>
              <a:avLst/>
              <a:gdLst>
                <a:gd name="connsiteX0" fmla="*/ 27008 w 147913"/>
                <a:gd name="connsiteY0" fmla="*/ 0 h 118098"/>
                <a:gd name="connsiteX1" fmla="*/ 0 w 147913"/>
                <a:gd name="connsiteY1" fmla="*/ 49563 h 118098"/>
                <a:gd name="connsiteX2" fmla="*/ 118486 w 147913"/>
                <a:gd name="connsiteY2" fmla="*/ 118099 h 118098"/>
                <a:gd name="connsiteX3" fmla="*/ 147913 w 147913"/>
                <a:gd name="connsiteY3" fmla="*/ 69988 h 118098"/>
                <a:gd name="connsiteX4" fmla="*/ 27008 w 147913"/>
                <a:gd name="connsiteY4" fmla="*/ 0 h 11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13" h="118098">
                  <a:moveTo>
                    <a:pt x="27008" y="0"/>
                  </a:moveTo>
                  <a:cubicBezTo>
                    <a:pt x="15779" y="15004"/>
                    <a:pt x="6679" y="31654"/>
                    <a:pt x="0" y="49563"/>
                  </a:cubicBezTo>
                  <a:cubicBezTo>
                    <a:pt x="47433" y="57597"/>
                    <a:pt x="89058" y="82572"/>
                    <a:pt x="118486" y="118099"/>
                  </a:cubicBezTo>
                  <a:cubicBezTo>
                    <a:pt x="130489" y="103675"/>
                    <a:pt x="140460" y="87412"/>
                    <a:pt x="147913" y="69988"/>
                  </a:cubicBezTo>
                  <a:cubicBezTo>
                    <a:pt x="115582" y="36107"/>
                    <a:pt x="73860" y="11519"/>
                    <a:pt x="27008" y="0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1B78DFB-CACF-8A93-6F50-4B852508181E}"/>
                </a:ext>
              </a:extLst>
            </p:cNvPr>
            <p:cNvSpPr/>
            <p:nvPr/>
          </p:nvSpPr>
          <p:spPr>
            <a:xfrm>
              <a:off x="5408631" y="409727"/>
              <a:ext cx="66383" cy="142589"/>
            </a:xfrm>
            <a:custGeom>
              <a:avLst/>
              <a:gdLst>
                <a:gd name="connsiteX0" fmla="*/ 66383 w 66383"/>
                <a:gd name="connsiteY0" fmla="*/ 139685 h 142589"/>
                <a:gd name="connsiteX1" fmla="*/ 60769 w 66383"/>
                <a:gd name="connsiteY1" fmla="*/ 20328 h 142589"/>
                <a:gd name="connsiteX2" fmla="*/ 66383 w 66383"/>
                <a:gd name="connsiteY2" fmla="*/ 2710 h 142589"/>
                <a:gd name="connsiteX3" fmla="*/ 33567 w 66383"/>
                <a:gd name="connsiteY3" fmla="*/ 0 h 142589"/>
                <a:gd name="connsiteX4" fmla="*/ 9948 w 66383"/>
                <a:gd name="connsiteY4" fmla="*/ 1452 h 142589"/>
                <a:gd name="connsiteX5" fmla="*/ 9948 w 66383"/>
                <a:gd name="connsiteY5" fmla="*/ 141137 h 142589"/>
                <a:gd name="connsiteX6" fmla="*/ 33567 w 66383"/>
                <a:gd name="connsiteY6" fmla="*/ 142589 h 142589"/>
                <a:gd name="connsiteX7" fmla="*/ 66383 w 66383"/>
                <a:gd name="connsiteY7" fmla="*/ 139879 h 14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383" h="142589">
                  <a:moveTo>
                    <a:pt x="66383" y="139685"/>
                  </a:moveTo>
                  <a:cubicBezTo>
                    <a:pt x="52153" y="101642"/>
                    <a:pt x="50024" y="60308"/>
                    <a:pt x="60769" y="20328"/>
                  </a:cubicBezTo>
                  <a:cubicBezTo>
                    <a:pt x="62414" y="14327"/>
                    <a:pt x="64254" y="8422"/>
                    <a:pt x="66383" y="2710"/>
                  </a:cubicBezTo>
                  <a:cubicBezTo>
                    <a:pt x="55735" y="871"/>
                    <a:pt x="44796" y="0"/>
                    <a:pt x="33567" y="0"/>
                  </a:cubicBezTo>
                  <a:cubicBezTo>
                    <a:pt x="25630" y="0"/>
                    <a:pt x="17692" y="484"/>
                    <a:pt x="9948" y="1452"/>
                  </a:cubicBezTo>
                  <a:cubicBezTo>
                    <a:pt x="-3024" y="46368"/>
                    <a:pt x="-3605" y="94769"/>
                    <a:pt x="9948" y="141137"/>
                  </a:cubicBezTo>
                  <a:cubicBezTo>
                    <a:pt x="17692" y="142105"/>
                    <a:pt x="25533" y="142589"/>
                    <a:pt x="33567" y="142589"/>
                  </a:cubicBezTo>
                  <a:cubicBezTo>
                    <a:pt x="44700" y="142589"/>
                    <a:pt x="55735" y="141621"/>
                    <a:pt x="66383" y="139879"/>
                  </a:cubicBezTo>
                  <a:close/>
                </a:path>
              </a:pathLst>
            </a:custGeom>
            <a:grpFill/>
            <a:ln w="96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DE8C1CF-1418-4F94-F19D-B6E50ECE0F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9" name="Text Placeholder 9">
            <a:extLst>
              <a:ext uri="{FF2B5EF4-FFF2-40B4-BE49-F238E27FC236}">
                <a16:creationId xmlns:a16="http://schemas.microsoft.com/office/drawing/2014/main" id="{41718DC0-4644-0FF2-8F4A-B6CD6022D8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1808163"/>
            <a:ext cx="3600449" cy="432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5ABA69-B3D5-F3B7-4E43-69991F113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Clarivate. All rights reserved.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5B9859-F00E-8C63-F91B-5D91A8A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77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14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A84CFE8-6DE5-14D7-1865-1C708810D50B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2F87B620-5E50-5D0B-B278-F81761DCFC2C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A5D46F10-ED21-C215-3DE1-B629BB2786E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B29A778F-DE38-3DC4-2955-6F2D179BD368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8A314219-52CC-A199-F437-37064D652E6A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CB26D59C-FB60-EB0D-6EE9-577DAE7EF518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719C59AB-CBF4-C882-90DB-89B63E5F2283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CE833CFA-C3DF-B64C-6F4F-4664346629D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AABE32BA-01A7-6C62-EED5-CE2BE86EEF2A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2DCEEABE-81D2-E493-4E5D-25A22A379160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73D4A951-A8B9-487E-88E7-93CF4A3DABCA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4153DEFC-D898-E4CF-7747-642634C72B15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A69A62C6-7ED7-CAE8-26CA-E8679C2DE8E7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A0606956-827D-8398-FCAF-27F41BB5CE5A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1D5310A9-829C-073E-FEFB-46771C2258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D353255F-D437-B169-0D8B-D6EC715511BB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90F2D5BB-A9F7-E212-95E5-BB64E462721B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1F3B72FA-2A53-D288-0F2A-D84D51BB220C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3D07687E-F1A6-7D90-A5C2-0C7827F34D5C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EF6E6B6B-5DFE-02A2-0CC8-361DA20F1F1A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7D13AA2B-4D45-EBC1-A0D2-F8B66E3126A3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D852519B-E3F2-E09F-26CD-8CAEEDE85D6E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3737D3F4-A198-E8E1-8549-38C0C8235945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0CBDE425-27EE-A967-949C-53EB85BFEEDA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8D165D70-0AAF-FFE9-535F-6A25ABC1BFFC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E05B5254-81BE-680F-8BAB-4011C3AC6751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52111CAC-BB3A-0E2E-4C4B-7A48BEFFE684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26973739-DFB8-ACC6-C9A2-E84F54DD2EEB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B3D4AC86-3B8F-EB8C-F696-9C94C9A9BDBE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56AB5C6F-22F4-5FB0-926A-DE8A62459174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C1DD683E-E9D1-1F1E-4C98-EFCCA2F3AF8A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00E6B845-B7F8-B43D-94B4-7A7A573EFA96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91366539-A62B-6D21-E372-7F4EC72D9AA2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0C3A0F1E-E186-E55D-1DF3-338FA5D822A0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7C3148F9-AF65-1D68-C651-2F448476B6F7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8CFFE3CA-C529-F58F-3849-4F50A573FA63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100368BA-0DC2-E81F-7A9D-1EB2B189238D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A7C8EF7F-DA23-0341-A45C-C6029FAF5640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D8A583E9-0317-B585-0678-F64B3D0FEC91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89E5895C-ACCA-5BA3-8878-14DDEE6C5BAE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B6300729-BC2B-00FF-F5C3-02E2C9F6AC89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6BAC96F2-4AE6-7ACC-6209-1A2BBBD04364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6AB8B5-7BAD-14A4-4933-0FCD7F9930C9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99" r:id="rId8"/>
    <p:sldLayoutId id="2147484653" r:id="rId9"/>
    <p:sldLayoutId id="2147484655" r:id="rId10"/>
    <p:sldLayoutId id="2147484652" r:id="rId11"/>
    <p:sldLayoutId id="2147484651" r:id="rId12"/>
    <p:sldLayoutId id="2147483836" r:id="rId13"/>
    <p:sldLayoutId id="2147484627" r:id="rId14"/>
    <p:sldLayoutId id="2147484591" r:id="rId15"/>
    <p:sldLayoutId id="2147484636" r:id="rId16"/>
    <p:sldLayoutId id="2147484666" r:id="rId17"/>
    <p:sldLayoutId id="2147484638" r:id="rId18"/>
    <p:sldLayoutId id="2147484639" r:id="rId19"/>
    <p:sldLayoutId id="2147484667" r:id="rId20"/>
    <p:sldLayoutId id="2147484641" r:id="rId21"/>
    <p:sldLayoutId id="2147484592" r:id="rId22"/>
    <p:sldLayoutId id="2147484663" r:id="rId23"/>
    <p:sldLayoutId id="2147484632" r:id="rId24"/>
    <p:sldLayoutId id="2147484669" r:id="rId25"/>
    <p:sldLayoutId id="2147484635" r:id="rId26"/>
    <p:sldLayoutId id="2147484642" r:id="rId27"/>
    <p:sldLayoutId id="2147484644" r:id="rId28"/>
    <p:sldLayoutId id="2147484648" r:id="rId29"/>
    <p:sldLayoutId id="2147484664" r:id="rId30"/>
    <p:sldLayoutId id="2147484649" r:id="rId31"/>
    <p:sldLayoutId id="2147484671" r:id="rId32"/>
    <p:sldLayoutId id="2147484672" r:id="rId33"/>
    <p:sldLayoutId id="2147484682" r:id="rId34"/>
    <p:sldLayoutId id="2147483925" r:id="rId35"/>
    <p:sldLayoutId id="2147483926" r:id="rId36"/>
    <p:sldLayoutId id="2147483928" r:id="rId37"/>
    <p:sldLayoutId id="2147484503" r:id="rId38"/>
    <p:sldLayoutId id="2147483930" r:id="rId39"/>
    <p:sldLayoutId id="2147483931" r:id="rId40"/>
    <p:sldLayoutId id="2147483934" r:id="rId41"/>
    <p:sldLayoutId id="2147483935" r:id="rId42"/>
    <p:sldLayoutId id="2147483936" r:id="rId43"/>
    <p:sldLayoutId id="2147483937" r:id="rId44"/>
    <p:sldLayoutId id="2147483940" r:id="rId45"/>
    <p:sldLayoutId id="2147484614" r:id="rId46"/>
    <p:sldLayoutId id="2147484616" r:id="rId47"/>
    <p:sldLayoutId id="2147484618" r:id="rId48"/>
    <p:sldLayoutId id="2147484619" r:id="rId49"/>
    <p:sldLayoutId id="2147484622" r:id="rId50"/>
    <p:sldLayoutId id="2147484623" r:id="rId51"/>
    <p:sldLayoutId id="2147484677" r:id="rId52"/>
    <p:sldLayoutId id="2147484033" r:id="rId53"/>
    <p:sldLayoutId id="2147484034" r:id="rId54"/>
    <p:sldLayoutId id="2147484035" r:id="rId55"/>
    <p:sldLayoutId id="2147484036" r:id="rId56"/>
    <p:sldLayoutId id="2147484037" r:id="rId57"/>
    <p:sldLayoutId id="2147484119" r:id="rId58"/>
    <p:sldLayoutId id="2147484665" r:id="rId59"/>
    <p:sldLayoutId id="2147484208" r:id="rId60"/>
    <p:sldLayoutId id="2147484207" r:id="rId61"/>
    <p:sldLayoutId id="2147484120" r:id="rId62"/>
    <p:sldLayoutId id="2147484681" r:id="rId63"/>
    <p:sldLayoutId id="2147484680" r:id="rId64"/>
    <p:sldLayoutId id="2147484683" r:id="rId65"/>
    <p:sldLayoutId id="2147484679" r:id="rId66"/>
    <p:sldLayoutId id="2147484684" r:id="rId67"/>
    <p:sldLayoutId id="2147484685" r:id="rId68"/>
    <p:sldLayoutId id="2147484694" r:id="rId69"/>
    <p:sldLayoutId id="2147484698" r:id="rId70"/>
    <p:sldLayoutId id="2147484695" r:id="rId71"/>
    <p:sldLayoutId id="2147484697" r:id="rId72"/>
    <p:sldLayoutId id="2147484700" r:id="rId7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BA2608CE-CDF3-2104-9769-D106800AF2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ABB38-8390-3BEE-1B50-562E9CA19C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5572" y="2782623"/>
            <a:ext cx="11523945" cy="719138"/>
          </a:xfrm>
        </p:spPr>
        <p:txBody>
          <a:bodyPr/>
          <a:lstStyle/>
          <a:p>
            <a:r>
              <a:rPr lang="en-US" sz="4800" b="1" dirty="0"/>
              <a:t>Patron Last Activity Date Updated at Login</a:t>
            </a:r>
          </a:p>
          <a:p>
            <a:endParaRPr lang="en-GB" sz="4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FCEB9-1357-D07B-79EA-629992E3E8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N" dirty="0"/>
              <a:t>Yoel Kortick | June 2026</a:t>
            </a:r>
          </a:p>
        </p:txBody>
      </p:sp>
    </p:spTree>
    <p:extLst>
      <p:ext uri="{BB962C8B-B14F-4D97-AF65-F5344CB8AC3E}">
        <p14:creationId xmlns:p14="http://schemas.microsoft.com/office/powerpoint/2010/main" val="93721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8DBB5-0DB7-ED61-2A6E-2CFB0A77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2390ED-053F-FF2C-3DB3-B0D30BB64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8570"/>
            <a:ext cx="12192000" cy="4857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FCA2804-CFE5-4E1C-8980-B4DEDB50F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03320A-20C2-DB0E-5AED-07CFC81B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9DF9D-CB84-5F01-A746-54712ADB4DF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Currently the Patron Last Activity Date for patron "Marsha Brady" is Aug. 22, 2025</a:t>
            </a:r>
            <a:endParaRPr lang="en-US" alt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AD21D-B958-058B-6EF4-F37185795F51}"/>
              </a:ext>
            </a:extLst>
          </p:cNvPr>
          <p:cNvSpPr/>
          <p:nvPr/>
        </p:nvSpPr>
        <p:spPr>
          <a:xfrm>
            <a:off x="6081659" y="6089126"/>
            <a:ext cx="2274043" cy="256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D3EB1D-32F9-F904-3460-F6F3354D799C}"/>
              </a:ext>
            </a:extLst>
          </p:cNvPr>
          <p:cNvSpPr/>
          <p:nvPr/>
        </p:nvSpPr>
        <p:spPr>
          <a:xfrm>
            <a:off x="902026" y="2800696"/>
            <a:ext cx="1678614" cy="628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5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058A0-B79E-B7A9-B283-615DEB4BB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9FC2885-55CD-22AC-6C1C-6F2CD264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F1C346-A133-5056-1940-FE0D4BABB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AACAA-A402-DF35-8F6A-E0AC929A8A9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On May 11, 2026, Marsha Brady logs into Primo</a:t>
            </a:r>
            <a:endParaRPr lang="en-US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F3C66-1DF4-926F-41FB-821670638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03" y="1823813"/>
            <a:ext cx="3000794" cy="3210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9062B-B008-852F-E6F1-9405A4B7B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56" y="5333925"/>
            <a:ext cx="2419688" cy="10669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1219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2EBCF-DD43-96CE-8E3E-94719C243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EE9D153-62AD-885E-6DC0-4DD1E31A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E288EE-07BA-26DD-92C5-D624B601F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FF9B-0DE4-8474-C82D-EF341088E735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And instantaneously, after she logs into Primo, the Patron Last Activity Date is updated in Alma</a:t>
            </a:r>
            <a:endParaRPr lang="en-US" alt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B67781-2EE3-0670-F3D0-DCA31650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474"/>
            <a:ext cx="12192000" cy="4833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3B45DD-563E-15E1-8EAD-B93A13E156B8}"/>
              </a:ext>
            </a:extLst>
          </p:cNvPr>
          <p:cNvSpPr/>
          <p:nvPr/>
        </p:nvSpPr>
        <p:spPr>
          <a:xfrm>
            <a:off x="6096000" y="6065520"/>
            <a:ext cx="2235200" cy="2983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64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28E0B-6372-95AB-90FC-5BD63244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530320A-FC3D-B9BC-5BB4-C432E6C5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5FCF1D-9960-2D41-9171-F095981AB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BAF38-3A82-49DB-80A1-C4CF16BDA299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Note that it is also possible to retrieve patrons in Alma via the Patron Last Activity Date</a:t>
            </a:r>
            <a:endParaRPr lang="en-US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E5816-D18D-E3CC-E9A4-3A0885BFB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756" y="1790471"/>
            <a:ext cx="9040487" cy="3277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24B997-DEE6-6607-EA25-0F3C6AB4D078}"/>
              </a:ext>
            </a:extLst>
          </p:cNvPr>
          <p:cNvSpPr/>
          <p:nvPr/>
        </p:nvSpPr>
        <p:spPr>
          <a:xfrm>
            <a:off x="1575756" y="2194560"/>
            <a:ext cx="1441764" cy="37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4497CB-95A4-43D6-EA5B-62F8E5E73435}"/>
              </a:ext>
            </a:extLst>
          </p:cNvPr>
          <p:cNvSpPr/>
          <p:nvPr/>
        </p:nvSpPr>
        <p:spPr>
          <a:xfrm>
            <a:off x="1575756" y="1770151"/>
            <a:ext cx="1309684" cy="375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7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714BB-CD2C-A472-782E-72B800232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D440C9C-8158-9150-FA27-EFABEC9CA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D69E48-C1E8-03D3-97A6-E8B987EFA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1C0A4-47C8-A7C5-041A-94E804147897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Here for example, we will search for all patrons with a Patron Last Activity Date before Jan. 1, 2026</a:t>
            </a:r>
            <a:endParaRPr lang="en-US" alt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1F11D8-38E2-2110-0D09-10E03DFA4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04" y="2771683"/>
            <a:ext cx="9078592" cy="13146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589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F2698-A3AD-3C92-AAD8-66ABAC4DE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620888F-AF0C-3FEC-5F51-25783AAB7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6D2606-8B70-BA94-5D32-114AC794B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7B9FF-D46B-66CB-1333-E44D943CD58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results can be saved as a set</a:t>
            </a:r>
            <a:endParaRPr lang="en-US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BB0BF-092E-608E-D44C-A08C83AF5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0237"/>
            <a:ext cx="12192000" cy="3217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093EC8-C05D-DD8D-C64D-2A5616A57A00}"/>
              </a:ext>
            </a:extLst>
          </p:cNvPr>
          <p:cNvSpPr/>
          <p:nvPr/>
        </p:nvSpPr>
        <p:spPr>
          <a:xfrm>
            <a:off x="1391920" y="1889760"/>
            <a:ext cx="1879600" cy="3229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EA0F2-3F93-4D36-B918-EB2B597FFA17}"/>
              </a:ext>
            </a:extLst>
          </p:cNvPr>
          <p:cNvSpPr/>
          <p:nvPr/>
        </p:nvSpPr>
        <p:spPr>
          <a:xfrm>
            <a:off x="11379200" y="1820237"/>
            <a:ext cx="812800" cy="453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4612FEB-8BB1-2E6E-0526-233D4CB602B1}"/>
              </a:ext>
            </a:extLst>
          </p:cNvPr>
          <p:cNvSpPr/>
          <p:nvPr/>
        </p:nvSpPr>
        <p:spPr>
          <a:xfrm>
            <a:off x="10292080" y="1920240"/>
            <a:ext cx="975360" cy="453401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75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123CE-CF57-76E6-DA49-2F40839C3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6F7C83-ECA7-CD96-4483-71A57CE15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7419"/>
            <a:ext cx="12192000" cy="37631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D2C6215-772E-AF1F-CB53-D9747E30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EE7101-D40D-9964-972A-8784BEEC7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39F72-D252-FFF4-70C4-A0CE33CA3FF0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Here we create and save the set</a:t>
            </a:r>
            <a:endParaRPr lang="en-US" alt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8CF2E-332B-25EF-63D8-DFAEC4EAE7C9}"/>
              </a:ext>
            </a:extLst>
          </p:cNvPr>
          <p:cNvSpPr/>
          <p:nvPr/>
        </p:nvSpPr>
        <p:spPr>
          <a:xfrm>
            <a:off x="1676400" y="2373641"/>
            <a:ext cx="2712720" cy="445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57177-9021-74BD-F797-CB5611D85739}"/>
              </a:ext>
            </a:extLst>
          </p:cNvPr>
          <p:cNvSpPr/>
          <p:nvPr/>
        </p:nvSpPr>
        <p:spPr>
          <a:xfrm>
            <a:off x="11571292" y="1547419"/>
            <a:ext cx="615628" cy="453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A4EDF5F-4FF6-B421-4FFF-7263CB2C7F28}"/>
              </a:ext>
            </a:extLst>
          </p:cNvPr>
          <p:cNvSpPr/>
          <p:nvPr/>
        </p:nvSpPr>
        <p:spPr>
          <a:xfrm>
            <a:off x="10402283" y="1547419"/>
            <a:ext cx="975360" cy="453401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63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4C4AE-071E-2287-6FB3-B0AC03339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CB38B0F-E0D6-D555-392F-6A57C35C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A3668C-721E-6E86-EB84-54D3D69DA6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E8508-EA7A-5376-B486-1773CE5E1069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21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It is then possible, for example, to run the job "Update / Notify Users" on this set.</a:t>
            </a:r>
          </a:p>
          <a:p>
            <a:r>
              <a:rPr lang="en-US" altLang="en-US" sz="2000" dirty="0"/>
              <a:t>One option for example would be to update the purge date for these users to eventually purge them.</a:t>
            </a:r>
          </a:p>
          <a:p>
            <a:endParaRPr lang="en-US" alt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BDD5F-85E5-C27C-8DF1-AD64B20D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415" y="2757394"/>
            <a:ext cx="8383170" cy="13432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554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6D90E-034D-C718-D5A0-02B26A47B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875FA23-F2F3-03F7-47F4-A506D3E6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it live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A920AF-AA8C-7463-0BF0-5D0FCAA13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61BC2-F44C-3F24-B9CA-1815DD1E82D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121336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The Last Activity Date also appears in the "Users" subject area of Alma Analytics, in the "User Details" folder.</a:t>
            </a:r>
          </a:p>
          <a:p>
            <a:r>
              <a:rPr lang="en-US" altLang="en-US" sz="2000" dirty="0"/>
              <a:t>Thus, various Alma Analytics reports can be created based on the last activity date.</a:t>
            </a:r>
          </a:p>
          <a:p>
            <a:endParaRPr lang="en-US" alt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38B76-3EAD-ECA7-0BD6-B99259FFA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891" y="2727462"/>
            <a:ext cx="5144218" cy="2581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1253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75D9BF-A0A3-A2B0-9CC5-F9D0163B11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DB6CA-FCFC-03D7-012E-B0E5CD59EB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10E08-77AA-4390-8B19-FD565C2131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914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 dirty="0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Configuring to use the Patron Last Activity Date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Let's see it live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158" y="2537927"/>
            <a:ext cx="10954139" cy="1012639"/>
          </a:xfrm>
        </p:spPr>
        <p:txBody>
          <a:bodyPr/>
          <a:lstStyle/>
          <a:p>
            <a:pPr algn="ctr"/>
            <a:r>
              <a:rPr lang="en-US" sz="3600" dirty="0"/>
              <a:t>Introduction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AB34C-A34C-4D9D-2558-97A732A9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5D5E5E-0D0B-1B59-59D6-9F9B6060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7CE22-833F-0D21-E48C-C10BE861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8BD49-E385-F34E-5736-977026724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0517"/>
            <a:ext cx="12192000" cy="1996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1084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42CB2-FCAD-E7A5-FA6D-A89281204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0404193-0C50-56F9-F116-101B6893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A8A26E-AB70-F14E-F5DB-D2BB17139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9ECA9A0-EBE5-9700-D935-49C708A3E9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055334"/>
          </a:xfrm>
        </p:spPr>
        <p:txBody>
          <a:bodyPr/>
          <a:lstStyle/>
          <a:p>
            <a:r>
              <a:rPr lang="en-US" sz="2000" dirty="0"/>
              <a:t>Until this development, the patron's last activity date would get updated when the patron places a request, borrows or returns an item.</a:t>
            </a:r>
          </a:p>
          <a:p>
            <a:r>
              <a:rPr lang="en-US" sz="2000" dirty="0"/>
              <a:t>Now the patron's last activity date will also be updated by the system when the patron logs into Primo.</a:t>
            </a:r>
          </a:p>
          <a:p>
            <a:r>
              <a:rPr lang="en-US" sz="2000" dirty="0"/>
              <a:t>In this manner, Alma provides a more accurate record of the last activity date of the patron's interaction with the library.  This is the case even if an item was not borrowed or requested.</a:t>
            </a:r>
          </a:p>
          <a:p>
            <a:r>
              <a:rPr lang="en-US" sz="2000" dirty="0"/>
              <a:t>This enables the institution to detect inactive users and take relevant action.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316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CA31F-7DA5-E91A-03DE-1A938E53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2652D36-DDB0-AC19-33DF-ED22B71909D5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Configuring to use the Patron Last Activity Date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386218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44087-4A45-871E-4658-FD384B2C3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FA1982-F463-7F9F-DFFF-727D1E06F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405" y="2657754"/>
            <a:ext cx="3181190" cy="2510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AA8B8CF-7C65-2226-5788-CB3FBFD7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to use the Patron Last Activity Date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BE2F8F-699E-E5FC-40C5-39C7C9697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2F6C3DB-E9F5-15F7-C8AD-62CA7038589D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Access the "Patron Last Activity Date" at "Configuration &gt; User Management &gt; General &gt; Record Last Patron Activity Date" configuration at Configuration Menu &gt; User Management &gt; General &gt; Record Last Patron Activity Date"</a:t>
            </a:r>
            <a:endParaRPr lang="en-US" alt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49EEB9-ECA9-E0E3-8D6D-A5DE1A2C6AF4}"/>
              </a:ext>
            </a:extLst>
          </p:cNvPr>
          <p:cNvSpPr/>
          <p:nvPr/>
        </p:nvSpPr>
        <p:spPr>
          <a:xfrm>
            <a:off x="4558449" y="4756060"/>
            <a:ext cx="2949791" cy="3812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68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B861F-2321-F46A-EC01-8333CD803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D470BA-0159-6E81-A27B-B6DCB5DBF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2817"/>
            <a:ext cx="12192000" cy="26923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9A9EC23-18C6-A22D-211A-6A8C48BCE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to use the Patron Last Activity Date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E84EB1-521B-4011-9277-B6A1523E7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7A4D97-6332-3C19-4839-1213200821A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387298" y="1001512"/>
            <a:ext cx="11417404" cy="949208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In order to use the Patron last Activity Date, select "Yes – update activity date for any future activities, and display the last patron activity date in the user record" </a:t>
            </a:r>
            <a:endParaRPr lang="en-US" alt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8D5809-590A-0795-B185-B8782C36D2BE}"/>
              </a:ext>
            </a:extLst>
          </p:cNvPr>
          <p:cNvSpPr/>
          <p:nvPr/>
        </p:nvSpPr>
        <p:spPr>
          <a:xfrm>
            <a:off x="169412" y="3813763"/>
            <a:ext cx="6312668" cy="2807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78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5D39-9C8F-AC54-40E4-302ED689D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620B470-DF29-5850-9B88-190C3DC9FA4C}"/>
              </a:ext>
            </a:extLst>
          </p:cNvPr>
          <p:cNvSpPr txBox="1">
            <a:spLocks/>
          </p:cNvSpPr>
          <p:nvPr/>
        </p:nvSpPr>
        <p:spPr>
          <a:xfrm>
            <a:off x="149290" y="2537927"/>
            <a:ext cx="11840547" cy="101263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Let's see it live</a:t>
            </a:r>
            <a:endParaRPr lang="en-NL" sz="3600" dirty="0"/>
          </a:p>
        </p:txBody>
      </p:sp>
    </p:spTree>
    <p:extLst>
      <p:ext uri="{BB962C8B-B14F-4D97-AF65-F5344CB8AC3E}">
        <p14:creationId xmlns:p14="http://schemas.microsoft.com/office/powerpoint/2010/main" val="1635641605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9419</TotalTime>
  <Words>457</Words>
  <Application>Microsoft Office PowerPoint</Application>
  <PresentationFormat>Widescreen</PresentationFormat>
  <Paragraphs>52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Configuring to use the Patron Last Activity Date</vt:lpstr>
      <vt:lpstr>Configuring to use the Patron Last Activity Date</vt:lpstr>
      <vt:lpstr>PowerPoint Presentation</vt:lpstr>
      <vt:lpstr>Let's see it live</vt:lpstr>
      <vt:lpstr>Let's see it live</vt:lpstr>
      <vt:lpstr>Let's see it live</vt:lpstr>
      <vt:lpstr>Let's see it live</vt:lpstr>
      <vt:lpstr>Let's see it live</vt:lpstr>
      <vt:lpstr>Let's see it live</vt:lpstr>
      <vt:lpstr>Let's see it live</vt:lpstr>
      <vt:lpstr>Let's see it live</vt:lpstr>
      <vt:lpstr>Let's see it live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5</cp:revision>
  <dcterms:created xsi:type="dcterms:W3CDTF">2023-07-24T19:21:55Z</dcterms:created>
  <dcterms:modified xsi:type="dcterms:W3CDTF">2026-05-11T16:08:23Z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